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46"/>
  </p:notesMasterIdLst>
  <p:sldIdLst>
    <p:sldId id="292" r:id="rId3"/>
    <p:sldId id="351" r:id="rId4"/>
    <p:sldId id="349" r:id="rId5"/>
    <p:sldId id="350" r:id="rId6"/>
    <p:sldId id="318" r:id="rId7"/>
    <p:sldId id="352" r:id="rId8"/>
    <p:sldId id="353" r:id="rId9"/>
    <p:sldId id="354" r:id="rId10"/>
    <p:sldId id="367" r:id="rId11"/>
    <p:sldId id="368" r:id="rId12"/>
    <p:sldId id="369" r:id="rId13"/>
    <p:sldId id="330" r:id="rId14"/>
    <p:sldId id="331" r:id="rId15"/>
    <p:sldId id="332" r:id="rId16"/>
    <p:sldId id="370" r:id="rId17"/>
    <p:sldId id="371" r:id="rId18"/>
    <p:sldId id="372" r:id="rId19"/>
    <p:sldId id="373" r:id="rId20"/>
    <p:sldId id="374" r:id="rId21"/>
    <p:sldId id="375" r:id="rId22"/>
    <p:sldId id="338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3" r:id="rId31"/>
    <p:sldId id="384" r:id="rId32"/>
    <p:sldId id="261" r:id="rId33"/>
    <p:sldId id="343" r:id="rId34"/>
    <p:sldId id="344" r:id="rId35"/>
    <p:sldId id="345" r:id="rId36"/>
    <p:sldId id="346" r:id="rId37"/>
    <p:sldId id="347" r:id="rId38"/>
    <p:sldId id="348" r:id="rId39"/>
    <p:sldId id="355" r:id="rId40"/>
    <p:sldId id="359" r:id="rId41"/>
    <p:sldId id="360" r:id="rId42"/>
    <p:sldId id="361" r:id="rId43"/>
    <p:sldId id="363" r:id="rId44"/>
    <p:sldId id="36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3749" userDrawn="1">
          <p15:clr>
            <a:srgbClr val="A4A3A4"/>
          </p15:clr>
        </p15:guide>
        <p15:guide id="4" pos="4384" userDrawn="1">
          <p15:clr>
            <a:srgbClr val="A4A3A4"/>
          </p15:clr>
        </p15:guide>
        <p15:guide id="5" pos="7423" userDrawn="1">
          <p15:clr>
            <a:srgbClr val="A4A3A4"/>
          </p15:clr>
        </p15:guide>
        <p15:guide id="6" pos="2887" userDrawn="1">
          <p15:clr>
            <a:srgbClr val="A4A3A4"/>
          </p15:clr>
        </p15:guide>
        <p15:guide id="7" orient="horz" pos="958" userDrawn="1">
          <p15:clr>
            <a:srgbClr val="A4A3A4"/>
          </p15:clr>
        </p15:guide>
        <p15:guide id="8" pos="5700" userDrawn="1">
          <p15:clr>
            <a:srgbClr val="A4A3A4"/>
          </p15:clr>
        </p15:guide>
        <p15:guide id="9" orient="horz" pos="41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AF2"/>
    <a:srgbClr val="FF8F00"/>
    <a:srgbClr val="4C7292"/>
    <a:srgbClr val="347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061" autoAdjust="0"/>
  </p:normalViewPr>
  <p:slideViewPr>
    <p:cSldViewPr snapToGrid="0" snapToObjects="1" showGuides="1">
      <p:cViewPr varScale="1">
        <p:scale>
          <a:sx n="76" d="100"/>
          <a:sy n="76" d="100"/>
        </p:scale>
        <p:origin x="840" y="67"/>
      </p:cViewPr>
      <p:guideLst>
        <p:guide orient="horz" pos="572"/>
        <p:guide pos="551"/>
        <p:guide pos="3749"/>
        <p:guide pos="4384"/>
        <p:guide pos="7423"/>
        <p:guide pos="2887"/>
        <p:guide orient="horz" pos="958"/>
        <p:guide pos="5700"/>
        <p:guide orient="horz" pos="41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941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16B-BD4B-9510-41C65AAF1530}"/>
              </c:ext>
            </c:extLst>
          </c:dPt>
          <c:dPt>
            <c:idx val="1"/>
            <c:bubble3D val="0"/>
            <c:spPr>
              <a:solidFill>
                <a:srgbClr val="8C9AB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16B-BD4B-9510-41C65AAF153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16B-BD4B-9510-41C65AAF153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16B-BD4B-9510-41C65AAF1530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16B-BD4B-9510-41C65AAF1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/>
                </a:solidFill>
                <a:latin typeface="PF Din Text Cond Pro" panose="02000000000000000000" pitchFamily="2" charset="0"/>
                <a:ea typeface="+mn-ea"/>
                <a:cs typeface="+mn-cs"/>
              </a:defRPr>
            </a:pPr>
            <a:r>
              <a:rPr lang="en-US" b="1" i="0" dirty="0">
                <a:latin typeface="Tahoma" panose="020B0604030504040204" pitchFamily="34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/>
              </a:solidFill>
              <a:latin typeface="PF Din Text Cond Pro" panose="02000000000000000000" pitchFamily="2" charset="0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показатель 1</c:v>
                </c:pt>
              </c:strCache>
            </c:strRef>
          </c:tx>
          <c:spPr>
            <a:solidFill>
              <a:srgbClr val="BFD8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PF Din Text Cond Pro" panose="02000000000000000000" pitchFamily="2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Квартал 1</c:v>
                </c:pt>
                <c:pt idx="1">
                  <c:v>Квартал 2</c:v>
                </c:pt>
                <c:pt idx="2">
                  <c:v>Квартал 3</c:v>
                </c:pt>
                <c:pt idx="3">
                  <c:v>Квартал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C4-6444-92DE-AB54A71853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Показатель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bg1"/>
                    </a:solidFill>
                    <a:latin typeface="PF Din Text Cond Pro" panose="02000000000000000000" pitchFamily="2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Квартал 1</c:v>
                </c:pt>
                <c:pt idx="1">
                  <c:v>Квартал 2</c:v>
                </c:pt>
                <c:pt idx="2">
                  <c:v>Квартал 3</c:v>
                </c:pt>
                <c:pt idx="3">
                  <c:v>Квартал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C4-6444-92DE-AB54A7185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1714456"/>
        <c:axId val="431715240"/>
      </c:barChart>
      <c:catAx>
        <c:axId val="431714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PF Din Text Cond Pro" panose="02000000000000000000" pitchFamily="2" charset="0"/>
                <a:ea typeface="+mn-ea"/>
                <a:cs typeface="+mn-cs"/>
              </a:defRPr>
            </a:pPr>
            <a:endParaRPr lang="uk-UA"/>
          </a:p>
        </c:txPr>
        <c:crossAx val="431715240"/>
        <c:crosses val="autoZero"/>
        <c:auto val="1"/>
        <c:lblAlgn val="ctr"/>
        <c:lblOffset val="100"/>
        <c:noMultiLvlLbl val="0"/>
      </c:catAx>
      <c:valAx>
        <c:axId val="431715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F Din Text Cond Pro" panose="02000000000000000000" pitchFamily="2" charset="0"/>
                <a:ea typeface="+mn-ea"/>
                <a:cs typeface="+mn-cs"/>
              </a:defRPr>
            </a:pPr>
            <a:endParaRPr lang="uk-UA"/>
          </a:p>
        </c:txPr>
        <c:crossAx val="431714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PF Din Text Cond Pro" panose="02000000000000000000" pitchFamily="2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/>
                </a:solidFill>
                <a:latin typeface="PF Din Text Cond Pro" panose="02000000000000000000" pitchFamily="2" charset="0"/>
                <a:ea typeface="+mn-ea"/>
                <a:cs typeface="+mn-cs"/>
              </a:defRPr>
            </a:pPr>
            <a:r>
              <a:rPr lang="en-US" b="1" i="0" dirty="0">
                <a:latin typeface="Tahoma" panose="020B0604030504040204" pitchFamily="34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/>
              </a:solidFill>
              <a:latin typeface="PF Din Text Cond Pro" panose="02000000000000000000" pitchFamily="2" charset="0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показатель 1</c:v>
                </c:pt>
              </c:strCache>
            </c:strRef>
          </c:tx>
          <c:spPr>
            <a:solidFill>
              <a:srgbClr val="BFD8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PF Din Text Cond Pro" panose="02000000000000000000" pitchFamily="2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Квартал 1</c:v>
                </c:pt>
                <c:pt idx="1">
                  <c:v>Квартал 2</c:v>
                </c:pt>
                <c:pt idx="2">
                  <c:v>Квартал 3</c:v>
                </c:pt>
                <c:pt idx="3">
                  <c:v>Квартал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AC-1C4A-88DC-3247C44853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Показатель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bg1"/>
                    </a:solidFill>
                    <a:latin typeface="PF Din Text Cond Pro" panose="02000000000000000000" pitchFamily="2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Квартал 1</c:v>
                </c:pt>
                <c:pt idx="1">
                  <c:v>Квартал 2</c:v>
                </c:pt>
                <c:pt idx="2">
                  <c:v>Квартал 3</c:v>
                </c:pt>
                <c:pt idx="3">
                  <c:v>Квартал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AC-1C4A-88DC-3247C4485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1717592"/>
        <c:axId val="440960488"/>
      </c:barChart>
      <c:catAx>
        <c:axId val="431717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PF Din Text Cond Pro" panose="02000000000000000000" pitchFamily="2" charset="0"/>
                <a:ea typeface="+mn-ea"/>
                <a:cs typeface="+mn-cs"/>
              </a:defRPr>
            </a:pPr>
            <a:endParaRPr lang="uk-UA"/>
          </a:p>
        </c:txPr>
        <c:crossAx val="440960488"/>
        <c:crosses val="autoZero"/>
        <c:auto val="1"/>
        <c:lblAlgn val="ctr"/>
        <c:lblOffset val="100"/>
        <c:noMultiLvlLbl val="0"/>
      </c:catAx>
      <c:valAx>
        <c:axId val="440960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31717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PF Din Text Cond Pro" panose="02000000000000000000" pitchFamily="2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/>
                </a:solidFill>
                <a:latin typeface="PF Din Text Cond Pro" panose="02000000000000000000" pitchFamily="2" charset="0"/>
                <a:ea typeface="+mn-ea"/>
                <a:cs typeface="+mn-cs"/>
              </a:defRPr>
            </a:pPr>
            <a:r>
              <a:rPr lang="en-US" b="1" i="0" dirty="0">
                <a:latin typeface="Tahoma" panose="020B0604030504040204" pitchFamily="34" charset="0"/>
              </a:rPr>
              <a:t>Series 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/>
              </a:solidFill>
              <a:latin typeface="PF Din Text Cond Pro" panose="02000000000000000000" pitchFamily="2" charset="0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941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4F7-6541-B769-585BDD806BCC}"/>
              </c:ext>
            </c:extLst>
          </c:dPt>
          <c:dPt>
            <c:idx val="1"/>
            <c:invertIfNegative val="0"/>
            <c:bubble3D val="0"/>
            <c:spPr>
              <a:solidFill>
                <a:srgbClr val="3D718D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4F7-6541-B769-585BDD806BCC}"/>
              </c:ext>
            </c:extLst>
          </c:dPt>
          <c:dPt>
            <c:idx val="2"/>
            <c:invertIfNegative val="0"/>
            <c:bubble3D val="0"/>
            <c:spPr>
              <a:solidFill>
                <a:srgbClr val="FF941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4F7-6541-B769-585BDD806BCC}"/>
              </c:ext>
            </c:extLst>
          </c:dPt>
          <c:dPt>
            <c:idx val="3"/>
            <c:invertIfNegative val="0"/>
            <c:bubble3D val="0"/>
            <c:spPr>
              <a:solidFill>
                <a:srgbClr val="3D718D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4F7-6541-B769-585BDD806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bg1"/>
                    </a:solidFill>
                    <a:latin typeface="PF Din Text Cond Pro" panose="02000000000000000000" pitchFamily="2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4F7-6541-B769-585BDD806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0961272"/>
        <c:axId val="440958920"/>
      </c:barChart>
      <c:catAx>
        <c:axId val="440961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PF Din Text Cond Pro" panose="02000000000000000000" pitchFamily="2" charset="0"/>
                <a:ea typeface="+mn-ea"/>
                <a:cs typeface="+mn-cs"/>
              </a:defRPr>
            </a:pPr>
            <a:endParaRPr lang="uk-UA"/>
          </a:p>
        </c:txPr>
        <c:crossAx val="440958920"/>
        <c:crosses val="autoZero"/>
        <c:auto val="1"/>
        <c:lblAlgn val="ctr"/>
        <c:lblOffset val="100"/>
        <c:noMultiLvlLbl val="0"/>
      </c:catAx>
      <c:valAx>
        <c:axId val="440958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F Din Text Cond Pro" panose="02000000000000000000" pitchFamily="2" charset="0"/>
                <a:ea typeface="+mn-ea"/>
                <a:cs typeface="+mn-cs"/>
              </a:defRPr>
            </a:pPr>
            <a:endParaRPr lang="uk-UA"/>
          </a:p>
        </c:txPr>
        <c:crossAx val="440961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i="0" dirty="0">
                <a:solidFill>
                  <a:schemeClr val="tx1"/>
                </a:solidFill>
                <a:latin typeface="Tahoma" panose="020B0604030504040204" pitchFamily="34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3D718D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rgbClr val="3D718D"/>
                    </a:solidFill>
                    <a:latin typeface="PF Din Text Cond Pro" panose="02000000000000000000" pitchFamily="2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СЕНТРЯБРЬ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10</c:v>
                </c:pt>
                <c:pt idx="1">
                  <c:v>23</c:v>
                </c:pt>
                <c:pt idx="2">
                  <c:v>11</c:v>
                </c:pt>
                <c:pt idx="3">
                  <c:v>23</c:v>
                </c:pt>
                <c:pt idx="4">
                  <c:v>34</c:v>
                </c:pt>
                <c:pt idx="5">
                  <c:v>12</c:v>
                </c:pt>
                <c:pt idx="6">
                  <c:v>23</c:v>
                </c:pt>
                <c:pt idx="7">
                  <c:v>23</c:v>
                </c:pt>
                <c:pt idx="8">
                  <c:v>23</c:v>
                </c:pt>
                <c:pt idx="9">
                  <c:v>24</c:v>
                </c:pt>
                <c:pt idx="10">
                  <c:v>54</c:v>
                </c:pt>
                <c:pt idx="11">
                  <c:v>34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5DB-C94E-9972-1DFC86CCDF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rgbClr val="FF941F"/>
                    </a:solidFill>
                    <a:latin typeface="PF Din Text Cond Pro" panose="02000000000000000000" pitchFamily="2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СЕНТРЯБРЬ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14</c:v>
                </c:pt>
                <c:pt idx="1">
                  <c:v>43</c:v>
                </c:pt>
                <c:pt idx="2">
                  <c:v>24</c:v>
                </c:pt>
                <c:pt idx="3">
                  <c:v>34</c:v>
                </c:pt>
                <c:pt idx="4">
                  <c:v>45</c:v>
                </c:pt>
                <c:pt idx="5">
                  <c:v>23</c:v>
                </c:pt>
                <c:pt idx="6">
                  <c:v>34</c:v>
                </c:pt>
                <c:pt idx="7">
                  <c:v>45</c:v>
                </c:pt>
                <c:pt idx="8">
                  <c:v>21</c:v>
                </c:pt>
                <c:pt idx="9">
                  <c:v>54</c:v>
                </c:pt>
                <c:pt idx="10">
                  <c:v>66</c:v>
                </c:pt>
                <c:pt idx="11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5DB-C94E-9972-1DFC86CCDF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0961664"/>
        <c:axId val="517090008"/>
      </c:lineChart>
      <c:catAx>
        <c:axId val="44096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PF Din Text Cond Pro" panose="02000000000000000000" pitchFamily="2" charset="0"/>
                <a:ea typeface="+mn-ea"/>
                <a:cs typeface="+mn-cs"/>
              </a:defRPr>
            </a:pPr>
            <a:endParaRPr lang="uk-UA"/>
          </a:p>
        </c:txPr>
        <c:crossAx val="517090008"/>
        <c:crosses val="autoZero"/>
        <c:auto val="1"/>
        <c:lblAlgn val="ctr"/>
        <c:lblOffset val="100"/>
        <c:noMultiLvlLbl val="0"/>
      </c:catAx>
      <c:valAx>
        <c:axId val="517090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PF Din Text Cond Pro" panose="02000000000000000000" pitchFamily="2" charset="0"/>
                <a:ea typeface="+mn-ea"/>
                <a:cs typeface="+mn-cs"/>
              </a:defRPr>
            </a:pPr>
            <a:endParaRPr lang="uk-UA"/>
          </a:p>
        </c:txPr>
        <c:crossAx val="440961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B5739-9B83-4CBF-8354-B8747DB64A40}" type="datetimeFigureOut">
              <a:rPr lang="uk-UA" smtClean="0"/>
              <a:t>11.07.2022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DF3C4-F208-45F2-A601-BB50049D46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098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DF3C4-F208-45F2-A601-BB50049D4613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210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DF3C4-F208-45F2-A601-BB50049D4613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307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DF3C4-F208-45F2-A601-BB50049D4613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8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DF3C4-F208-45F2-A601-BB50049D4613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0451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DF3C4-F208-45F2-A601-BB50049D4613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140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DF3C4-F208-45F2-A601-BB50049D4613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197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DF3C4-F208-45F2-A601-BB50049D4613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664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DF3C4-F208-45F2-A601-BB50049D4613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7102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DF3C4-F208-45F2-A601-BB50049D4613}" type="slidenum">
              <a:rPr lang="uk-UA" smtClean="0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2872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.png"/><Relationship Id="rId21" Type="http://schemas.openxmlformats.org/officeDocument/2006/relationships/image" Target="../media/image31.svg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47" Type="http://schemas.openxmlformats.org/officeDocument/2006/relationships/image" Target="../media/image57.svg"/><Relationship Id="rId50" Type="http://schemas.openxmlformats.org/officeDocument/2006/relationships/image" Target="../media/image34.png"/><Relationship Id="rId55" Type="http://schemas.openxmlformats.org/officeDocument/2006/relationships/image" Target="../media/image65.svg"/><Relationship Id="rId63" Type="http://schemas.openxmlformats.org/officeDocument/2006/relationships/image" Target="../media/image73.svg"/><Relationship Id="rId68" Type="http://schemas.openxmlformats.org/officeDocument/2006/relationships/image" Target="../media/image43.png"/><Relationship Id="rId76" Type="http://schemas.openxmlformats.org/officeDocument/2006/relationships/image" Target="../media/image47.png"/><Relationship Id="rId84" Type="http://schemas.openxmlformats.org/officeDocument/2006/relationships/image" Target="../media/image51.png"/><Relationship Id="rId89" Type="http://schemas.openxmlformats.org/officeDocument/2006/relationships/image" Target="../media/image99.svg"/><Relationship Id="rId97" Type="http://schemas.openxmlformats.org/officeDocument/2006/relationships/image" Target="../media/image107.svg"/><Relationship Id="rId7" Type="http://schemas.openxmlformats.org/officeDocument/2006/relationships/image" Target="../media/image17.svg"/><Relationship Id="rId71" Type="http://schemas.openxmlformats.org/officeDocument/2006/relationships/image" Target="../media/image81.svg"/><Relationship Id="rId92" Type="http://schemas.openxmlformats.org/officeDocument/2006/relationships/image" Target="../media/image55.png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9" Type="http://schemas.openxmlformats.org/officeDocument/2006/relationships/image" Target="../media/image39.svg"/><Relationship Id="rId11" Type="http://schemas.openxmlformats.org/officeDocument/2006/relationships/image" Target="../media/image21.svg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openxmlformats.org/officeDocument/2006/relationships/image" Target="../media/image47.svg"/><Relationship Id="rId40" Type="http://schemas.openxmlformats.org/officeDocument/2006/relationships/image" Target="../media/image29.png"/><Relationship Id="rId45" Type="http://schemas.openxmlformats.org/officeDocument/2006/relationships/image" Target="../media/image55.svg"/><Relationship Id="rId53" Type="http://schemas.openxmlformats.org/officeDocument/2006/relationships/image" Target="../media/image63.svg"/><Relationship Id="rId58" Type="http://schemas.openxmlformats.org/officeDocument/2006/relationships/image" Target="../media/image38.png"/><Relationship Id="rId66" Type="http://schemas.openxmlformats.org/officeDocument/2006/relationships/image" Target="../media/image42.png"/><Relationship Id="rId74" Type="http://schemas.openxmlformats.org/officeDocument/2006/relationships/image" Target="../media/image46.png"/><Relationship Id="rId79" Type="http://schemas.openxmlformats.org/officeDocument/2006/relationships/image" Target="../media/image89.svg"/><Relationship Id="rId87" Type="http://schemas.openxmlformats.org/officeDocument/2006/relationships/image" Target="../media/image97.svg"/><Relationship Id="rId5" Type="http://schemas.openxmlformats.org/officeDocument/2006/relationships/image" Target="../media/image15.svg"/><Relationship Id="rId61" Type="http://schemas.openxmlformats.org/officeDocument/2006/relationships/image" Target="../media/image71.svg"/><Relationship Id="rId82" Type="http://schemas.openxmlformats.org/officeDocument/2006/relationships/image" Target="../media/image50.png"/><Relationship Id="rId90" Type="http://schemas.openxmlformats.org/officeDocument/2006/relationships/image" Target="../media/image54.png"/><Relationship Id="rId95" Type="http://schemas.openxmlformats.org/officeDocument/2006/relationships/image" Target="../media/image105.svg"/><Relationship Id="rId19" Type="http://schemas.openxmlformats.org/officeDocument/2006/relationships/image" Target="../media/image29.svg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37.svg"/><Relationship Id="rId30" Type="http://schemas.openxmlformats.org/officeDocument/2006/relationships/image" Target="../media/image24.png"/><Relationship Id="rId35" Type="http://schemas.openxmlformats.org/officeDocument/2006/relationships/image" Target="../media/image45.svg"/><Relationship Id="rId43" Type="http://schemas.openxmlformats.org/officeDocument/2006/relationships/image" Target="../media/image53.svg"/><Relationship Id="rId48" Type="http://schemas.openxmlformats.org/officeDocument/2006/relationships/image" Target="../media/image33.png"/><Relationship Id="rId56" Type="http://schemas.openxmlformats.org/officeDocument/2006/relationships/image" Target="../media/image37.png"/><Relationship Id="rId64" Type="http://schemas.openxmlformats.org/officeDocument/2006/relationships/image" Target="../media/image41.png"/><Relationship Id="rId69" Type="http://schemas.openxmlformats.org/officeDocument/2006/relationships/image" Target="../media/image79.svg"/><Relationship Id="rId77" Type="http://schemas.openxmlformats.org/officeDocument/2006/relationships/image" Target="../media/image87.svg"/><Relationship Id="rId100" Type="http://schemas.openxmlformats.org/officeDocument/2006/relationships/image" Target="../media/image59.png"/><Relationship Id="rId8" Type="http://schemas.openxmlformats.org/officeDocument/2006/relationships/image" Target="../media/image13.png"/><Relationship Id="rId51" Type="http://schemas.openxmlformats.org/officeDocument/2006/relationships/image" Target="../media/image61.svg"/><Relationship Id="rId72" Type="http://schemas.openxmlformats.org/officeDocument/2006/relationships/image" Target="../media/image45.png"/><Relationship Id="rId80" Type="http://schemas.openxmlformats.org/officeDocument/2006/relationships/image" Target="../media/image49.png"/><Relationship Id="rId85" Type="http://schemas.openxmlformats.org/officeDocument/2006/relationships/image" Target="../media/image95.svg"/><Relationship Id="rId93" Type="http://schemas.openxmlformats.org/officeDocument/2006/relationships/image" Target="../media/image103.svg"/><Relationship Id="rId98" Type="http://schemas.openxmlformats.org/officeDocument/2006/relationships/image" Target="../media/image58.png"/><Relationship Id="rId3" Type="http://schemas.openxmlformats.org/officeDocument/2006/relationships/image" Target="../media/image13.svg"/><Relationship Id="rId12" Type="http://schemas.openxmlformats.org/officeDocument/2006/relationships/image" Target="../media/image15.png"/><Relationship Id="rId17" Type="http://schemas.openxmlformats.org/officeDocument/2006/relationships/image" Target="../media/image27.svg"/><Relationship Id="rId25" Type="http://schemas.openxmlformats.org/officeDocument/2006/relationships/image" Target="../media/image35.svg"/><Relationship Id="rId33" Type="http://schemas.openxmlformats.org/officeDocument/2006/relationships/image" Target="../media/image43.svg"/><Relationship Id="rId38" Type="http://schemas.openxmlformats.org/officeDocument/2006/relationships/image" Target="../media/image28.png"/><Relationship Id="rId46" Type="http://schemas.openxmlformats.org/officeDocument/2006/relationships/image" Target="../media/image32.png"/><Relationship Id="rId59" Type="http://schemas.openxmlformats.org/officeDocument/2006/relationships/image" Target="../media/image69.svg"/><Relationship Id="rId67" Type="http://schemas.openxmlformats.org/officeDocument/2006/relationships/image" Target="../media/image77.svg"/><Relationship Id="rId20" Type="http://schemas.openxmlformats.org/officeDocument/2006/relationships/image" Target="../media/image19.png"/><Relationship Id="rId41" Type="http://schemas.openxmlformats.org/officeDocument/2006/relationships/image" Target="../media/image51.svg"/><Relationship Id="rId54" Type="http://schemas.openxmlformats.org/officeDocument/2006/relationships/image" Target="../media/image36.png"/><Relationship Id="rId62" Type="http://schemas.openxmlformats.org/officeDocument/2006/relationships/image" Target="../media/image40.png"/><Relationship Id="rId70" Type="http://schemas.openxmlformats.org/officeDocument/2006/relationships/image" Target="../media/image44.png"/><Relationship Id="rId75" Type="http://schemas.openxmlformats.org/officeDocument/2006/relationships/image" Target="../media/image85.svg"/><Relationship Id="rId83" Type="http://schemas.openxmlformats.org/officeDocument/2006/relationships/image" Target="../media/image93.svg"/><Relationship Id="rId88" Type="http://schemas.openxmlformats.org/officeDocument/2006/relationships/image" Target="../media/image53.png"/><Relationship Id="rId91" Type="http://schemas.openxmlformats.org/officeDocument/2006/relationships/image" Target="../media/image101.svg"/><Relationship Id="rId96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28" Type="http://schemas.openxmlformats.org/officeDocument/2006/relationships/image" Target="../media/image23.png"/><Relationship Id="rId36" Type="http://schemas.openxmlformats.org/officeDocument/2006/relationships/image" Target="../media/image27.png"/><Relationship Id="rId49" Type="http://schemas.openxmlformats.org/officeDocument/2006/relationships/image" Target="../media/image59.svg"/><Relationship Id="rId57" Type="http://schemas.openxmlformats.org/officeDocument/2006/relationships/image" Target="../media/image67.svg"/><Relationship Id="rId10" Type="http://schemas.openxmlformats.org/officeDocument/2006/relationships/image" Target="../media/image14.png"/><Relationship Id="rId31" Type="http://schemas.openxmlformats.org/officeDocument/2006/relationships/image" Target="../media/image41.svg"/><Relationship Id="rId44" Type="http://schemas.openxmlformats.org/officeDocument/2006/relationships/image" Target="../media/image31.png"/><Relationship Id="rId52" Type="http://schemas.openxmlformats.org/officeDocument/2006/relationships/image" Target="../media/image35.png"/><Relationship Id="rId60" Type="http://schemas.openxmlformats.org/officeDocument/2006/relationships/image" Target="../media/image39.png"/><Relationship Id="rId65" Type="http://schemas.openxmlformats.org/officeDocument/2006/relationships/image" Target="../media/image75.svg"/><Relationship Id="rId73" Type="http://schemas.openxmlformats.org/officeDocument/2006/relationships/image" Target="../media/image83.svg"/><Relationship Id="rId78" Type="http://schemas.openxmlformats.org/officeDocument/2006/relationships/image" Target="../media/image48.png"/><Relationship Id="rId81" Type="http://schemas.openxmlformats.org/officeDocument/2006/relationships/image" Target="../media/image91.svg"/><Relationship Id="rId86" Type="http://schemas.openxmlformats.org/officeDocument/2006/relationships/image" Target="../media/image52.png"/><Relationship Id="rId94" Type="http://schemas.openxmlformats.org/officeDocument/2006/relationships/image" Target="../media/image56.png"/><Relationship Id="rId99" Type="http://schemas.openxmlformats.org/officeDocument/2006/relationships/image" Target="../media/image109.svg"/><Relationship Id="rId101" Type="http://schemas.openxmlformats.org/officeDocument/2006/relationships/image" Target="../media/image111.sv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3" Type="http://schemas.openxmlformats.org/officeDocument/2006/relationships/image" Target="../media/image23.svg"/><Relationship Id="rId18" Type="http://schemas.openxmlformats.org/officeDocument/2006/relationships/image" Target="../media/image18.png"/><Relationship Id="rId39" Type="http://schemas.openxmlformats.org/officeDocument/2006/relationships/image" Target="../media/image49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, финальный, переход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ll building&#10;&#10;Description automatically generated">
            <a:extLst>
              <a:ext uri="{FF2B5EF4-FFF2-40B4-BE49-F238E27FC236}">
                <a16:creationId xmlns:a16="http://schemas.microsoft.com/office/drawing/2014/main" xmlns="" id="{55ADADB5-56DE-3B4D-BE1E-AB3C02E22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3CFCBBB1-053E-E641-A440-28B0FB5F3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6301" y="3525407"/>
            <a:ext cx="5366213" cy="535476"/>
          </a:xfrm>
        </p:spPr>
        <p:txBody>
          <a:bodyPr>
            <a:noAutofit/>
          </a:bodyPr>
          <a:lstStyle>
            <a:lvl1pPr>
              <a:defRPr lang="ru-RU" sz="3500" b="1" i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xmlns="" id="{526684FC-E3B2-BB47-8F7C-F85674FB61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6300" y="4288584"/>
            <a:ext cx="5366213" cy="53547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500" b="0" i="0" kern="12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№ секции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xmlns="" id="{E47FEE07-6239-4843-9F27-71DD8DCEDB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1716" y="5051760"/>
            <a:ext cx="5366213" cy="1528653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</p:spTree>
    <p:extLst>
      <p:ext uri="{BB962C8B-B14F-4D97-AF65-F5344CB8AC3E}">
        <p14:creationId xmlns:p14="http://schemas.microsoft.com/office/powerpoint/2010/main" val="296613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C5D6B60E-BDB2-B14C-A282-AF8CD1FCAB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6374" y="1814802"/>
            <a:ext cx="2320925" cy="2462186"/>
          </a:xfrm>
        </p:spPr>
        <p:txBody>
          <a:bodyPr/>
          <a:lstStyle/>
          <a:p>
            <a:r>
              <a:rPr lang="ru-RU" dirty="0"/>
              <a:t>ФОТО 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xmlns="" id="{B6B59B44-24AE-B447-8CCD-239D887C2D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66946" y="1814802"/>
            <a:ext cx="2320925" cy="2462186"/>
          </a:xfrm>
        </p:spPr>
        <p:txBody>
          <a:bodyPr/>
          <a:lstStyle/>
          <a:p>
            <a:r>
              <a:rPr lang="ru-RU" dirty="0"/>
              <a:t>ФОТО </a:t>
            </a:r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xmlns="" id="{EEA604BB-75F6-3149-93C6-8C7E9FB9F9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44497" y="1814802"/>
            <a:ext cx="2320925" cy="2462186"/>
          </a:xfrm>
        </p:spPr>
        <p:txBody>
          <a:bodyPr/>
          <a:lstStyle/>
          <a:p>
            <a:r>
              <a:rPr lang="ru-RU" dirty="0"/>
              <a:t>ФОТО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19702D9-026E-1341-B323-1F13BA494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B7B744-A4C7-CE4B-914D-A208FFE2EB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8" y="0"/>
            <a:ext cx="1754664" cy="11684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688FFA7-3BC7-F34D-BD5F-4975129D9344}"/>
              </a:ext>
            </a:extLst>
          </p:cNvPr>
          <p:cNvCxnSpPr>
            <a:cxnSpLocks/>
          </p:cNvCxnSpPr>
          <p:nvPr userDrawn="1"/>
        </p:nvCxnSpPr>
        <p:spPr>
          <a:xfrm>
            <a:off x="11479516" y="80029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1">
            <a:extLst>
              <a:ext uri="{FF2B5EF4-FFF2-40B4-BE49-F238E27FC236}">
                <a16:creationId xmlns:a16="http://schemas.microsoft.com/office/drawing/2014/main" xmlns="" id="{5EFC9F0C-9957-3245-B3DD-C77F43E20C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673" y="143024"/>
            <a:ext cx="4244748" cy="1488028"/>
          </a:xfrm>
        </p:spPr>
        <p:txBody>
          <a:bodyPr>
            <a:noAutofit/>
          </a:bodyPr>
          <a:lstStyle>
            <a:lvl1pPr algn="r">
              <a:defRPr lang="ru-RU" sz="45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xmlns="" id="{0AC5E9A2-D164-C84F-B605-D1DE12790A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7524" y="4287659"/>
            <a:ext cx="2338624" cy="1722438"/>
          </a:xfrm>
          <a:noFill/>
        </p:spPr>
        <p:txBody>
          <a:bodyPr/>
          <a:lstStyle>
            <a:lvl1pPr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endParaRPr lang="ru-RU" dirty="0"/>
          </a:p>
          <a:p>
            <a:pPr lvl="0"/>
            <a:r>
              <a:rPr lang="ru-RU" dirty="0"/>
              <a:t>ФИО</a:t>
            </a:r>
          </a:p>
          <a:p>
            <a:pPr lvl="0"/>
            <a:r>
              <a:rPr lang="ru-RU" dirty="0"/>
              <a:t>ОПИСАНИЕ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xmlns="" id="{FF4B2562-4573-E445-ACDC-83342732C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58096" y="4287659"/>
            <a:ext cx="2338624" cy="1722438"/>
          </a:xfrm>
          <a:noFill/>
        </p:spPr>
        <p:txBody>
          <a:bodyPr/>
          <a:lstStyle>
            <a:lvl1pPr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endParaRPr lang="ru-RU" dirty="0"/>
          </a:p>
          <a:p>
            <a:pPr lvl="0"/>
            <a:r>
              <a:rPr lang="ru-RU" dirty="0"/>
              <a:t>ФИО</a:t>
            </a:r>
          </a:p>
          <a:p>
            <a:pPr lvl="0"/>
            <a:r>
              <a:rPr lang="ru-RU" dirty="0"/>
              <a:t>ОПИСАНИЕ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xmlns="" id="{DA855F4D-E923-9540-A4DA-0014096789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35647" y="4287659"/>
            <a:ext cx="2338624" cy="1722438"/>
          </a:xfrm>
          <a:noFill/>
        </p:spPr>
        <p:txBody>
          <a:bodyPr/>
          <a:lstStyle>
            <a:lvl1pPr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endParaRPr lang="ru-RU" dirty="0"/>
          </a:p>
          <a:p>
            <a:pPr lvl="0"/>
            <a:r>
              <a:rPr lang="ru-RU" dirty="0"/>
              <a:t>ФИО</a:t>
            </a:r>
          </a:p>
          <a:p>
            <a:pPr lvl="0"/>
            <a:r>
              <a:rPr lang="ru-RU" dirty="0"/>
              <a:t>ОПИСАНИЕ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xmlns="" id="{F29B0925-CED1-0348-8DE5-49B9B417B8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48669" y="1814802"/>
            <a:ext cx="2320925" cy="2462186"/>
          </a:xfrm>
        </p:spPr>
        <p:txBody>
          <a:bodyPr/>
          <a:lstStyle/>
          <a:p>
            <a:r>
              <a:rPr lang="ru-RU" dirty="0"/>
              <a:t>ФОТО 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xmlns="" id="{547F8D04-8D5F-FB40-89E6-5B42B1E7E0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602" y="4287659"/>
            <a:ext cx="2338624" cy="1722438"/>
          </a:xfrm>
          <a:noFill/>
        </p:spPr>
        <p:txBody>
          <a:bodyPr/>
          <a:lstStyle>
            <a:lvl1pPr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endParaRPr lang="ru-RU" dirty="0"/>
          </a:p>
          <a:p>
            <a:pPr lvl="0"/>
            <a:r>
              <a:rPr lang="ru-RU" dirty="0"/>
              <a:t>ФИО</a:t>
            </a:r>
          </a:p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142589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4F953A-388D-6C4C-93F3-3756C2078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25A850D0-DA0B-1B47-9140-53E5A8DA04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003" y="377607"/>
            <a:ext cx="6590259" cy="978228"/>
          </a:xfrm>
        </p:spPr>
        <p:txBody>
          <a:bodyPr>
            <a:noAutofit/>
          </a:bodyPr>
          <a:lstStyle>
            <a:lvl1pPr>
              <a:defRPr lang="ru-RU" sz="45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E026467-F3FB-AC4B-9CB1-F92A66B5C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344465"/>
              </p:ext>
            </p:extLst>
          </p:nvPr>
        </p:nvGraphicFramePr>
        <p:xfrm>
          <a:off x="874713" y="1411288"/>
          <a:ext cx="10873945" cy="4427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4789">
                  <a:extLst>
                    <a:ext uri="{9D8B030D-6E8A-4147-A177-3AD203B41FA5}">
                      <a16:colId xmlns:a16="http://schemas.microsoft.com/office/drawing/2014/main" xmlns="" val="2336573285"/>
                    </a:ext>
                  </a:extLst>
                </a:gridCol>
                <a:gridCol w="2174789">
                  <a:extLst>
                    <a:ext uri="{9D8B030D-6E8A-4147-A177-3AD203B41FA5}">
                      <a16:colId xmlns:a16="http://schemas.microsoft.com/office/drawing/2014/main" xmlns="" val="1483307855"/>
                    </a:ext>
                  </a:extLst>
                </a:gridCol>
                <a:gridCol w="2174789">
                  <a:extLst>
                    <a:ext uri="{9D8B030D-6E8A-4147-A177-3AD203B41FA5}">
                      <a16:colId xmlns:a16="http://schemas.microsoft.com/office/drawing/2014/main" xmlns="" val="1447270855"/>
                    </a:ext>
                  </a:extLst>
                </a:gridCol>
                <a:gridCol w="2174789">
                  <a:extLst>
                    <a:ext uri="{9D8B030D-6E8A-4147-A177-3AD203B41FA5}">
                      <a16:colId xmlns:a16="http://schemas.microsoft.com/office/drawing/2014/main" xmlns="" val="708536261"/>
                    </a:ext>
                  </a:extLst>
                </a:gridCol>
                <a:gridCol w="2174789">
                  <a:extLst>
                    <a:ext uri="{9D8B030D-6E8A-4147-A177-3AD203B41FA5}">
                      <a16:colId xmlns:a16="http://schemas.microsoft.com/office/drawing/2014/main" xmlns="" val="529342343"/>
                    </a:ext>
                  </a:extLst>
                </a:gridCol>
              </a:tblGrid>
              <a:tr h="540068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>
                          <a:latin typeface="Tahoma" panose="020B0604030504040204" pitchFamily="34" charset="0"/>
                        </a:rPr>
                        <a:t>ЗАГОЛОВОК 1</a:t>
                      </a:r>
                      <a:endParaRPr lang="en-US" b="1" i="0" dirty="0"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latin typeface="Tahoma" panose="020B0604030504040204" pitchFamily="34" charset="0"/>
                        </a:rPr>
                        <a:t>ЗАГОЛОВОК 2</a:t>
                      </a:r>
                      <a:endParaRPr lang="en-US" b="1" i="0" dirty="0"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latin typeface="Tahoma" panose="020B0604030504040204" pitchFamily="34" charset="0"/>
                        </a:rPr>
                        <a:t>ЗАГОЛОВОК 3</a:t>
                      </a:r>
                      <a:endParaRPr lang="en-US" b="1" i="0" dirty="0"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latin typeface="Tahoma" panose="020B0604030504040204" pitchFamily="34" charset="0"/>
                        </a:rPr>
                        <a:t>ЗАГОЛОВОК 4</a:t>
                      </a:r>
                      <a:endParaRPr lang="en-US" b="1" i="0" dirty="0"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latin typeface="Tahoma" panose="020B0604030504040204" pitchFamily="34" charset="0"/>
                        </a:rPr>
                        <a:t>ЗАГОЛОВОК 5</a:t>
                      </a:r>
                      <a:endParaRPr lang="en-US" b="1" i="0" dirty="0"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3115892"/>
                  </a:ext>
                </a:extLst>
              </a:tr>
              <a:tr h="129587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tempo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9954949"/>
                  </a:ext>
                </a:extLst>
              </a:tr>
              <a:tr h="12958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temp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0012639"/>
                  </a:ext>
                </a:extLst>
              </a:tr>
              <a:tr h="12958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tempo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879057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5B5FD90-ED36-2646-ABEC-DBD891CFBC8D}"/>
              </a:ext>
            </a:extLst>
          </p:cNvPr>
          <p:cNvSpPr/>
          <p:nvPr/>
        </p:nvSpPr>
        <p:spPr>
          <a:xfrm>
            <a:off x="7296150" y="1152088"/>
            <a:ext cx="2381250" cy="4905812"/>
          </a:xfrm>
          <a:prstGeom prst="rect">
            <a:avLst/>
          </a:prstGeom>
          <a:noFill/>
          <a:ln w="34925">
            <a:solidFill>
              <a:srgbClr val="FF9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71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55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аблицы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5BBD89-6343-324A-82E3-00491764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xmlns="" id="{83ACF4D5-290D-4E4C-91F9-78C7DB0BDF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003" y="377607"/>
            <a:ext cx="6590259" cy="978228"/>
          </a:xfrm>
        </p:spPr>
        <p:txBody>
          <a:bodyPr>
            <a:noAutofit/>
          </a:bodyPr>
          <a:lstStyle>
            <a:lvl1pPr>
              <a:defRPr lang="ru-RU" sz="45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FCD3D56D-8EF1-414F-89D9-DBD1A6312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462399"/>
              </p:ext>
            </p:extLst>
          </p:nvPr>
        </p:nvGraphicFramePr>
        <p:xfrm>
          <a:off x="874712" y="1411288"/>
          <a:ext cx="10874376" cy="4162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8594">
                  <a:extLst>
                    <a:ext uri="{9D8B030D-6E8A-4147-A177-3AD203B41FA5}">
                      <a16:colId xmlns:a16="http://schemas.microsoft.com/office/drawing/2014/main" xmlns="" val="2336573285"/>
                    </a:ext>
                  </a:extLst>
                </a:gridCol>
                <a:gridCol w="2718594">
                  <a:extLst>
                    <a:ext uri="{9D8B030D-6E8A-4147-A177-3AD203B41FA5}">
                      <a16:colId xmlns:a16="http://schemas.microsoft.com/office/drawing/2014/main" xmlns="" val="1483307855"/>
                    </a:ext>
                  </a:extLst>
                </a:gridCol>
                <a:gridCol w="2718594">
                  <a:extLst>
                    <a:ext uri="{9D8B030D-6E8A-4147-A177-3AD203B41FA5}">
                      <a16:colId xmlns:a16="http://schemas.microsoft.com/office/drawing/2014/main" xmlns="" val="1447270855"/>
                    </a:ext>
                  </a:extLst>
                </a:gridCol>
                <a:gridCol w="2718594">
                  <a:extLst>
                    <a:ext uri="{9D8B030D-6E8A-4147-A177-3AD203B41FA5}">
                      <a16:colId xmlns:a16="http://schemas.microsoft.com/office/drawing/2014/main" xmlns="" val="708536261"/>
                    </a:ext>
                  </a:extLst>
                </a:gridCol>
              </a:tblGrid>
              <a:tr h="569912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</a:rPr>
                        <a:t>ЗАГОЛОВОК 1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1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</a:rPr>
                        <a:t>ЗАГОЛОВОК 2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1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</a:rPr>
                        <a:t>ЗАГОЛОВОК 3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1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</a:rPr>
                        <a:t>ЗАГОЛОВОК 4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1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3115892"/>
                  </a:ext>
                </a:extLst>
              </a:tr>
              <a:tr h="17965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tempo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9954949"/>
                  </a:ext>
                </a:extLst>
              </a:tr>
              <a:tr h="1796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0012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951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абоицы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0025B5-2247-4C4F-A151-8A94C706C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xmlns="" id="{9B164B73-6498-464F-BF62-F9885970BE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003" y="377607"/>
            <a:ext cx="6590259" cy="978228"/>
          </a:xfrm>
        </p:spPr>
        <p:txBody>
          <a:bodyPr>
            <a:noAutofit/>
          </a:bodyPr>
          <a:lstStyle>
            <a:lvl1pPr>
              <a:defRPr lang="ru-RU" sz="45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C9FE4B51-0F77-BD4A-B3FD-D90C949C0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886403"/>
              </p:ext>
            </p:extLst>
          </p:nvPr>
        </p:nvGraphicFramePr>
        <p:xfrm>
          <a:off x="874713" y="1411288"/>
          <a:ext cx="10873945" cy="4427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4789">
                  <a:extLst>
                    <a:ext uri="{9D8B030D-6E8A-4147-A177-3AD203B41FA5}">
                      <a16:colId xmlns:a16="http://schemas.microsoft.com/office/drawing/2014/main" xmlns="" val="2336573285"/>
                    </a:ext>
                  </a:extLst>
                </a:gridCol>
                <a:gridCol w="2174789">
                  <a:extLst>
                    <a:ext uri="{9D8B030D-6E8A-4147-A177-3AD203B41FA5}">
                      <a16:colId xmlns:a16="http://schemas.microsoft.com/office/drawing/2014/main" xmlns="" val="1483307855"/>
                    </a:ext>
                  </a:extLst>
                </a:gridCol>
                <a:gridCol w="2174789">
                  <a:extLst>
                    <a:ext uri="{9D8B030D-6E8A-4147-A177-3AD203B41FA5}">
                      <a16:colId xmlns:a16="http://schemas.microsoft.com/office/drawing/2014/main" xmlns="" val="1447270855"/>
                    </a:ext>
                  </a:extLst>
                </a:gridCol>
                <a:gridCol w="2174789">
                  <a:extLst>
                    <a:ext uri="{9D8B030D-6E8A-4147-A177-3AD203B41FA5}">
                      <a16:colId xmlns:a16="http://schemas.microsoft.com/office/drawing/2014/main" xmlns="" val="708536261"/>
                    </a:ext>
                  </a:extLst>
                </a:gridCol>
                <a:gridCol w="2174789">
                  <a:extLst>
                    <a:ext uri="{9D8B030D-6E8A-4147-A177-3AD203B41FA5}">
                      <a16:colId xmlns:a16="http://schemas.microsoft.com/office/drawing/2014/main" xmlns="" val="529342343"/>
                    </a:ext>
                  </a:extLst>
                </a:gridCol>
              </a:tblGrid>
              <a:tr h="540068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>
                          <a:latin typeface="Tahoma" panose="020B0604030504040204" pitchFamily="34" charset="0"/>
                        </a:rPr>
                        <a:t>ЗАГОЛОВОК 1</a:t>
                      </a:r>
                      <a:endParaRPr lang="en-US" b="1" i="0" dirty="0"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latin typeface="Tahoma" panose="020B0604030504040204" pitchFamily="34" charset="0"/>
                        </a:rPr>
                        <a:t>ЗАГОЛОВОК 2</a:t>
                      </a:r>
                      <a:endParaRPr lang="en-US" b="1" i="0" dirty="0"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latin typeface="Tahoma" panose="020B0604030504040204" pitchFamily="34" charset="0"/>
                        </a:rPr>
                        <a:t>ЗАГОЛОВОК 3</a:t>
                      </a:r>
                      <a:endParaRPr lang="en-US" b="1" i="0" dirty="0"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latin typeface="Tahoma" panose="020B0604030504040204" pitchFamily="34" charset="0"/>
                        </a:rPr>
                        <a:t>ЗАГОЛОВОК 4</a:t>
                      </a:r>
                      <a:endParaRPr lang="en-US" b="1" i="0" dirty="0"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latin typeface="Tahoma" panose="020B0604030504040204" pitchFamily="34" charset="0"/>
                        </a:rPr>
                        <a:t>ЗАГОЛОВОК 5</a:t>
                      </a:r>
                      <a:endParaRPr lang="en-US" b="1" i="0" dirty="0">
                        <a:latin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4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3115892"/>
                  </a:ext>
                </a:extLst>
              </a:tr>
              <a:tr h="1295876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tempo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9954949"/>
                  </a:ext>
                </a:extLst>
              </a:tr>
              <a:tr h="12958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temp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0012639"/>
                  </a:ext>
                </a:extLst>
              </a:tr>
              <a:tr h="12958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tempo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Lorem ipsum dolor sit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, sed do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eiusmod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tempor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8790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833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"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0F22452-515A-464E-884A-C2AD548D44E5}"/>
              </a:ext>
            </a:extLst>
          </p:cNvPr>
          <p:cNvCxnSpPr/>
          <p:nvPr/>
        </p:nvCxnSpPr>
        <p:spPr>
          <a:xfrm>
            <a:off x="0" y="3437160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F4B5192-F85E-694A-A149-CBBEE0259302}"/>
              </a:ext>
            </a:extLst>
          </p:cNvPr>
          <p:cNvSpPr/>
          <p:nvPr/>
        </p:nvSpPr>
        <p:spPr>
          <a:xfrm>
            <a:off x="1142999" y="3314696"/>
            <a:ext cx="244929" cy="2449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8785FD6-E843-A24E-9D4F-DCC8BD65B36C}"/>
              </a:ext>
            </a:extLst>
          </p:cNvPr>
          <p:cNvSpPr/>
          <p:nvPr/>
        </p:nvSpPr>
        <p:spPr>
          <a:xfrm>
            <a:off x="4166433" y="3314696"/>
            <a:ext cx="244929" cy="2449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DBDB7E-5813-A64E-92B3-AA42CF111705}"/>
              </a:ext>
            </a:extLst>
          </p:cNvPr>
          <p:cNvSpPr/>
          <p:nvPr/>
        </p:nvSpPr>
        <p:spPr>
          <a:xfrm>
            <a:off x="7189867" y="3314696"/>
            <a:ext cx="244929" cy="2449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0808FA6-65BB-5A4F-A6B3-A92CF83759DC}"/>
              </a:ext>
            </a:extLst>
          </p:cNvPr>
          <p:cNvSpPr/>
          <p:nvPr/>
        </p:nvSpPr>
        <p:spPr>
          <a:xfrm>
            <a:off x="10213302" y="3314696"/>
            <a:ext cx="244929" cy="2449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3DB92F46-71A8-1945-AED4-3BCDB6F84B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270" y="4177867"/>
            <a:ext cx="2419350" cy="1127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2309B630-95B9-AE44-BC23-C6F51A3A2E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0601" y="4162141"/>
            <a:ext cx="2419350" cy="1127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xmlns="" id="{DF511F72-8C0F-924C-9C9D-EDB19B7439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57304" y="2147319"/>
            <a:ext cx="2419350" cy="1127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xmlns="" id="{B12BC25F-35BB-934D-8B13-6289D25EB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4036" y="2121206"/>
            <a:ext cx="2419350" cy="1127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xmlns="" id="{51A886FF-F2E0-034C-A449-45A6C43BCAF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8456" y="3633097"/>
            <a:ext cx="2448164" cy="473982"/>
          </a:xfrm>
        </p:spPr>
        <p:txBody>
          <a:bodyPr>
            <a:normAutofit/>
          </a:bodyPr>
          <a:lstStyle>
            <a:lvl1pPr marL="0" indent="0" algn="l">
              <a:buNone/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8" name="Content Placeholder 26">
            <a:extLst>
              <a:ext uri="{FF2B5EF4-FFF2-40B4-BE49-F238E27FC236}">
                <a16:creationId xmlns:a16="http://schemas.microsoft.com/office/drawing/2014/main" xmlns="" id="{634493E5-0F44-4048-B053-63A2175CD54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57304" y="1647224"/>
            <a:ext cx="2448164" cy="473982"/>
          </a:xfrm>
        </p:spPr>
        <p:txBody>
          <a:bodyPr>
            <a:normAutofit/>
          </a:bodyPr>
          <a:lstStyle>
            <a:lvl1pPr marL="0" indent="0">
              <a:buNone/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9" name="Content Placeholder 26">
            <a:extLst>
              <a:ext uri="{FF2B5EF4-FFF2-40B4-BE49-F238E27FC236}">
                <a16:creationId xmlns:a16="http://schemas.microsoft.com/office/drawing/2014/main" xmlns="" id="{44739986-25C1-2B41-8072-96C2CDB24C7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60601" y="3633097"/>
            <a:ext cx="2448164" cy="473982"/>
          </a:xfrm>
        </p:spPr>
        <p:txBody>
          <a:bodyPr>
            <a:normAutofit/>
          </a:bodyPr>
          <a:lstStyle>
            <a:lvl1pPr marL="0" indent="0" algn="l">
              <a:buNone/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0" name="Content Placeholder 26">
            <a:extLst>
              <a:ext uri="{FF2B5EF4-FFF2-40B4-BE49-F238E27FC236}">
                <a16:creationId xmlns:a16="http://schemas.microsoft.com/office/drawing/2014/main" xmlns="" id="{1930D22B-E05C-D646-8365-C2D094E6B1C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284036" y="1580859"/>
            <a:ext cx="2448164" cy="473982"/>
          </a:xfrm>
        </p:spPr>
        <p:txBody>
          <a:bodyPr>
            <a:normAutofit/>
          </a:bodyPr>
          <a:lstStyle>
            <a:lvl1pPr marL="0" indent="0" algn="l">
              <a:buNone/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xmlns="" id="{98A4C41C-F6BB-0744-A459-49343AC12B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891" y="2185781"/>
            <a:ext cx="1487143" cy="817563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buNone/>
              <a:defRPr lang="ru-RU" sz="5000" b="0" i="0" kern="1200" dirty="0">
                <a:solidFill>
                  <a:srgbClr val="FF941F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xmlns="" id="{81FAE092-00E6-4B4C-A773-6692E394F2A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8456" y="377783"/>
            <a:ext cx="9943087" cy="817563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45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xmlns="" id="{7206D52A-C56E-A643-9E39-48172630D5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68759" y="2170987"/>
            <a:ext cx="1487143" cy="817563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buNone/>
              <a:defRPr lang="ru-RU" sz="5000" b="0" i="0" kern="1200" dirty="0">
                <a:solidFill>
                  <a:srgbClr val="FF941F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xmlns="" id="{817D842B-773D-994A-A1C8-CD63D4A6F6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45325" y="3857138"/>
            <a:ext cx="1487143" cy="817563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buNone/>
              <a:defRPr lang="ru-RU" sz="5000" b="0" i="0" kern="1200" dirty="0">
                <a:solidFill>
                  <a:srgbClr val="FF941F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xmlns="" id="{2F45E6D2-1748-0445-BE15-09D2B6066B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92194" y="3857138"/>
            <a:ext cx="1487143" cy="817563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buNone/>
              <a:defRPr lang="ru-RU" sz="5000" b="0" i="0" kern="1200" dirty="0">
                <a:solidFill>
                  <a:srgbClr val="FF941F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extLst>
      <p:ext uri="{BB962C8B-B14F-4D97-AF65-F5344CB8AC3E}">
        <p14:creationId xmlns:p14="http://schemas.microsoft.com/office/powerpoint/2010/main" val="2010099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D9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0143BE6-5C1E-A84E-AE48-7A1623D7D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102A0B-616D-724A-BC0D-1E108DD8F7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8" y="0"/>
            <a:ext cx="1754664" cy="1168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3D6BE727-03AE-1640-8AE8-868E4480FA20}"/>
              </a:ext>
            </a:extLst>
          </p:cNvPr>
          <p:cNvSpPr/>
          <p:nvPr userDrawn="1"/>
        </p:nvSpPr>
        <p:spPr>
          <a:xfrm>
            <a:off x="3660278" y="1862356"/>
            <a:ext cx="3281374" cy="328137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8C9AB0">
                <a:alpha val="40000"/>
              </a:srgb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C2D043B1-A09E-7A43-9675-8AB6AF8F2E1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33622897"/>
              </p:ext>
            </p:extLst>
          </p:nvPr>
        </p:nvGraphicFramePr>
        <p:xfrm>
          <a:off x="2779996" y="1822398"/>
          <a:ext cx="5041935" cy="3361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xmlns="" id="{028C4017-744E-7846-AC9F-7446DB62B5D2}"/>
              </a:ext>
            </a:extLst>
          </p:cNvPr>
          <p:cNvSpPr/>
          <p:nvPr userDrawn="1"/>
        </p:nvSpPr>
        <p:spPr>
          <a:xfrm>
            <a:off x="3992441" y="2194520"/>
            <a:ext cx="2617046" cy="26170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stA="45000" endPos="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CD62D4-F3EF-9F48-B006-8447318C32D7}"/>
              </a:ext>
            </a:extLst>
          </p:cNvPr>
          <p:cNvSpPr txBox="1"/>
          <p:nvPr userDrawn="1"/>
        </p:nvSpPr>
        <p:spPr>
          <a:xfrm>
            <a:off x="3708962" y="3049061"/>
            <a:ext cx="3232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0" dirty="0">
                <a:latin typeface="Tahoma" panose="020B0604030504040204" pitchFamily="34" charset="0"/>
              </a:rPr>
              <a:t>НАЗВАНИЕ </a:t>
            </a:r>
          </a:p>
          <a:p>
            <a:pPr algn="ctr"/>
            <a:r>
              <a:rPr lang="ru-RU" sz="2500" b="1" i="0" dirty="0">
                <a:latin typeface="Tahoma" panose="020B0604030504040204" pitchFamily="34" charset="0"/>
              </a:rPr>
              <a:t>ГРАФИКА</a:t>
            </a:r>
            <a:endParaRPr lang="en-US" sz="2500" b="1" i="0" dirty="0">
              <a:latin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E6F8BE1-65ED-1741-AFC1-E12BCF1D6834}"/>
              </a:ext>
            </a:extLst>
          </p:cNvPr>
          <p:cNvCxnSpPr>
            <a:cxnSpLocks/>
            <a:endCxn id="12" idx="3"/>
          </p:cNvCxnSpPr>
          <p:nvPr userDrawn="1"/>
        </p:nvCxnSpPr>
        <p:spPr>
          <a:xfrm flipH="1">
            <a:off x="574559" y="2471625"/>
            <a:ext cx="3549206" cy="0"/>
          </a:xfrm>
          <a:prstGeom prst="line">
            <a:avLst/>
          </a:prstGeom>
          <a:ln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178118F-62CE-FC4E-A1C9-8C590A96096A}"/>
              </a:ext>
            </a:extLst>
          </p:cNvPr>
          <p:cNvSpPr/>
          <p:nvPr userDrawn="1"/>
        </p:nvSpPr>
        <p:spPr>
          <a:xfrm>
            <a:off x="329630" y="2349160"/>
            <a:ext cx="244929" cy="2449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9A71BD-83C1-9642-964C-3204F2D96763}"/>
              </a:ext>
            </a:extLst>
          </p:cNvPr>
          <p:cNvSpPr txBox="1"/>
          <p:nvPr userDrawn="1"/>
        </p:nvSpPr>
        <p:spPr>
          <a:xfrm>
            <a:off x="136306" y="1501482"/>
            <a:ext cx="26027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500" b="0" i="0" dirty="0">
                <a:solidFill>
                  <a:srgbClr val="FF941F"/>
                </a:solidFill>
                <a:latin typeface="Tahoma" panose="020B0604030504040204" pitchFamily="34" charset="0"/>
              </a:rPr>
              <a:t>28</a:t>
            </a:r>
            <a:r>
              <a:rPr lang="en-US" sz="6500" b="0" i="0" dirty="0">
                <a:solidFill>
                  <a:srgbClr val="FF941F"/>
                </a:solidFill>
                <a:latin typeface="Tahom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5460E4D-03B0-2649-8FE1-B86FBC5F706A}"/>
              </a:ext>
            </a:extLst>
          </p:cNvPr>
          <p:cNvSpPr txBox="1"/>
          <p:nvPr userDrawn="1"/>
        </p:nvSpPr>
        <p:spPr>
          <a:xfrm>
            <a:off x="136306" y="3941037"/>
            <a:ext cx="26027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0" i="0" dirty="0">
                <a:solidFill>
                  <a:srgbClr val="FF941F"/>
                </a:solidFill>
                <a:latin typeface="Tahoma" panose="020B0604030504040204" pitchFamily="34" charset="0"/>
              </a:rPr>
              <a:t>72%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CBAAA21-0984-F844-AFD4-591FF344326E}"/>
              </a:ext>
            </a:extLst>
          </p:cNvPr>
          <p:cNvSpPr/>
          <p:nvPr userDrawn="1"/>
        </p:nvSpPr>
        <p:spPr>
          <a:xfrm>
            <a:off x="773930" y="2660538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E6CB6A-C520-C44E-BAD4-2826448877B7}"/>
              </a:ext>
            </a:extLst>
          </p:cNvPr>
          <p:cNvSpPr/>
          <p:nvPr userDrawn="1"/>
        </p:nvSpPr>
        <p:spPr>
          <a:xfrm>
            <a:off x="773930" y="5083432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CBDD096-3333-D841-848E-47A4761E0023}"/>
              </a:ext>
            </a:extLst>
          </p:cNvPr>
          <p:cNvCxnSpPr>
            <a:cxnSpLocks/>
            <a:endCxn id="18" idx="3"/>
          </p:cNvCxnSpPr>
          <p:nvPr userDrawn="1"/>
        </p:nvCxnSpPr>
        <p:spPr>
          <a:xfrm flipH="1">
            <a:off x="563630" y="4946285"/>
            <a:ext cx="4008370" cy="0"/>
          </a:xfrm>
          <a:prstGeom prst="line">
            <a:avLst/>
          </a:prstGeom>
          <a:ln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EC05B14-1BE3-2E43-8670-420F7BD19845}"/>
              </a:ext>
            </a:extLst>
          </p:cNvPr>
          <p:cNvSpPr/>
          <p:nvPr userDrawn="1"/>
        </p:nvSpPr>
        <p:spPr>
          <a:xfrm>
            <a:off x="318701" y="4823820"/>
            <a:ext cx="244929" cy="2449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27FD078-B034-AE47-9148-3C14D7657B08}"/>
              </a:ext>
            </a:extLst>
          </p:cNvPr>
          <p:cNvSpPr txBox="1"/>
          <p:nvPr userDrawn="1"/>
        </p:nvSpPr>
        <p:spPr>
          <a:xfrm>
            <a:off x="7488029" y="1068839"/>
            <a:ext cx="3232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0" dirty="0">
                <a:latin typeface="Tahoma" panose="020B0604030504040204" pitchFamily="34" charset="0"/>
              </a:rPr>
              <a:t>ОПИСАНИЕ ГРАФИКА</a:t>
            </a:r>
            <a:endParaRPr lang="en-US" sz="2500" b="1" i="0" dirty="0">
              <a:latin typeface="Tahom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2C4D6AD-B223-404E-B9C4-0ABD811E18B7}"/>
              </a:ext>
            </a:extLst>
          </p:cNvPr>
          <p:cNvSpPr/>
          <p:nvPr userDrawn="1"/>
        </p:nvSpPr>
        <p:spPr>
          <a:xfrm>
            <a:off x="7577231" y="1935374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2E60F49-392B-0E41-A872-19B14DFB5F81}"/>
              </a:ext>
            </a:extLst>
          </p:cNvPr>
          <p:cNvSpPr/>
          <p:nvPr userDrawn="1"/>
        </p:nvSpPr>
        <p:spPr>
          <a:xfrm>
            <a:off x="7577231" y="3255840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1B7BEC5-9200-B64B-966A-DF3683C5715D}"/>
              </a:ext>
            </a:extLst>
          </p:cNvPr>
          <p:cNvSpPr/>
          <p:nvPr userDrawn="1"/>
        </p:nvSpPr>
        <p:spPr>
          <a:xfrm>
            <a:off x="7577231" y="4576306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</p:spTree>
    <p:extLst>
      <p:ext uri="{BB962C8B-B14F-4D97-AF65-F5344CB8AC3E}">
        <p14:creationId xmlns:p14="http://schemas.microsoft.com/office/powerpoint/2010/main" val="3671882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9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0143BE6-5C1E-A84E-AE48-7A1623D7D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FCD2EB4-3D55-0144-9C05-B967967475AE}"/>
              </a:ext>
            </a:extLst>
          </p:cNvPr>
          <p:cNvSpPr/>
          <p:nvPr userDrawn="1"/>
        </p:nvSpPr>
        <p:spPr>
          <a:xfrm>
            <a:off x="0" y="0"/>
            <a:ext cx="7159083" cy="69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xmlns="" id="{E22CB286-E2CF-5D4D-8AAF-48EC8BFA403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46338323"/>
              </p:ext>
            </p:extLst>
          </p:nvPr>
        </p:nvGraphicFramePr>
        <p:xfrm>
          <a:off x="325062" y="1532344"/>
          <a:ext cx="6398380" cy="5018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2481C9A-4975-3946-A08D-2A8074F98EF0}"/>
              </a:ext>
            </a:extLst>
          </p:cNvPr>
          <p:cNvSpPr txBox="1"/>
          <p:nvPr userDrawn="1"/>
        </p:nvSpPr>
        <p:spPr>
          <a:xfrm>
            <a:off x="7488029" y="1068839"/>
            <a:ext cx="3232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0" dirty="0">
                <a:latin typeface="Tahoma" panose="020B0604030504040204" pitchFamily="34" charset="0"/>
              </a:rPr>
              <a:t>ОПИСАНИЕ ГРАФИКА</a:t>
            </a:r>
            <a:endParaRPr lang="en-US" sz="2500" b="1" i="0" dirty="0">
              <a:latin typeface="Tahom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080CBE0-DF0F-4A44-9D26-2B91FFCEAFCA}"/>
              </a:ext>
            </a:extLst>
          </p:cNvPr>
          <p:cNvSpPr/>
          <p:nvPr userDrawn="1"/>
        </p:nvSpPr>
        <p:spPr>
          <a:xfrm>
            <a:off x="7577231" y="1935374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D88FAA0-F992-BD43-9D7C-F8066101E1B4}"/>
              </a:ext>
            </a:extLst>
          </p:cNvPr>
          <p:cNvSpPr/>
          <p:nvPr userDrawn="1"/>
        </p:nvSpPr>
        <p:spPr>
          <a:xfrm>
            <a:off x="7577231" y="3255840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3E0CE39-9FDF-AA47-8942-EE1EEA25E14D}"/>
              </a:ext>
            </a:extLst>
          </p:cNvPr>
          <p:cNvSpPr/>
          <p:nvPr userDrawn="1"/>
        </p:nvSpPr>
        <p:spPr>
          <a:xfrm>
            <a:off x="7577231" y="4576306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8D5C77F-C004-6944-B687-323E7365EF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8" y="0"/>
            <a:ext cx="1754664" cy="11684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F2CC840-030D-7243-9D8E-F171BF08979A}"/>
              </a:ext>
            </a:extLst>
          </p:cNvPr>
          <p:cNvCxnSpPr>
            <a:cxnSpLocks/>
          </p:cNvCxnSpPr>
          <p:nvPr userDrawn="1"/>
        </p:nvCxnSpPr>
        <p:spPr>
          <a:xfrm>
            <a:off x="6790348" y="1307366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69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9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0143BE6-5C1E-A84E-AE48-7A1623D7D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7C5173-F2AC-534A-847C-72465D14D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159083" cy="68686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0B1BE40-A41E-DC4D-B759-783105BF3146}"/>
              </a:ext>
            </a:extLst>
          </p:cNvPr>
          <p:cNvSpPr/>
          <p:nvPr userDrawn="1"/>
        </p:nvSpPr>
        <p:spPr>
          <a:xfrm>
            <a:off x="0" y="0"/>
            <a:ext cx="7159083" cy="68579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xmlns="" id="{F47104DB-BBDD-424C-8F8C-02D0C62C0A8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06503639"/>
              </p:ext>
            </p:extLst>
          </p:nvPr>
        </p:nvGraphicFramePr>
        <p:xfrm>
          <a:off x="325062" y="1532344"/>
          <a:ext cx="6398380" cy="5018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C002F0-742E-7446-A3B2-B85F21D83F03}"/>
              </a:ext>
            </a:extLst>
          </p:cNvPr>
          <p:cNvSpPr txBox="1"/>
          <p:nvPr userDrawn="1"/>
        </p:nvSpPr>
        <p:spPr>
          <a:xfrm>
            <a:off x="7488029" y="1068839"/>
            <a:ext cx="3232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0" dirty="0">
                <a:latin typeface="Tahoma" panose="020B0604030504040204" pitchFamily="34" charset="0"/>
              </a:rPr>
              <a:t>ОПИСАНИЕ ГРАФИКА</a:t>
            </a:r>
            <a:endParaRPr lang="en-US" sz="2500" b="1" i="0" dirty="0">
              <a:latin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FE856C8-307A-494F-A466-62970CE775B2}"/>
              </a:ext>
            </a:extLst>
          </p:cNvPr>
          <p:cNvSpPr/>
          <p:nvPr userDrawn="1"/>
        </p:nvSpPr>
        <p:spPr>
          <a:xfrm>
            <a:off x="7577231" y="1935374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0021ECD-53CB-C64F-8923-F8838FA659E2}"/>
              </a:ext>
            </a:extLst>
          </p:cNvPr>
          <p:cNvSpPr/>
          <p:nvPr userDrawn="1"/>
        </p:nvSpPr>
        <p:spPr>
          <a:xfrm>
            <a:off x="7577231" y="3255840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F09027A-A290-0E48-98B0-B20F2FEFF2DA}"/>
              </a:ext>
            </a:extLst>
          </p:cNvPr>
          <p:cNvSpPr/>
          <p:nvPr userDrawn="1"/>
        </p:nvSpPr>
        <p:spPr>
          <a:xfrm>
            <a:off x="7577231" y="4576306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DD083A4-4F3E-8742-A44C-A68D0C0DEE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8" y="0"/>
            <a:ext cx="1754664" cy="11684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A47D514-A15F-2C41-9ABE-7BDF46854C0B}"/>
              </a:ext>
            </a:extLst>
          </p:cNvPr>
          <p:cNvCxnSpPr>
            <a:cxnSpLocks/>
          </p:cNvCxnSpPr>
          <p:nvPr userDrawn="1"/>
        </p:nvCxnSpPr>
        <p:spPr>
          <a:xfrm>
            <a:off x="6790348" y="1307366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906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9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0143BE6-5C1E-A84E-AE48-7A1623D7D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481EAFD-1F8C-BE47-846B-ADB8DEE60B76}"/>
              </a:ext>
            </a:extLst>
          </p:cNvPr>
          <p:cNvSpPr/>
          <p:nvPr userDrawn="1"/>
        </p:nvSpPr>
        <p:spPr>
          <a:xfrm>
            <a:off x="0" y="0"/>
            <a:ext cx="7159083" cy="69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8070ECD-C8C7-F44F-8349-49559BD23F58}"/>
              </a:ext>
            </a:extLst>
          </p:cNvPr>
          <p:cNvSpPr txBox="1"/>
          <p:nvPr userDrawn="1"/>
        </p:nvSpPr>
        <p:spPr>
          <a:xfrm>
            <a:off x="7488029" y="1068839"/>
            <a:ext cx="3232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0" dirty="0">
                <a:latin typeface="Tahoma" panose="020B0604030504040204" pitchFamily="34" charset="0"/>
              </a:rPr>
              <a:t>ОПИСАНИЕ ГРАФИКА</a:t>
            </a:r>
            <a:endParaRPr lang="en-US" sz="2500" b="1" i="0" dirty="0">
              <a:latin typeface="Tahom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74FD030-6810-C749-8CD5-B4A50E939897}"/>
              </a:ext>
            </a:extLst>
          </p:cNvPr>
          <p:cNvSpPr/>
          <p:nvPr userDrawn="1"/>
        </p:nvSpPr>
        <p:spPr>
          <a:xfrm>
            <a:off x="7577231" y="1935374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CA05B49-FB4B-A449-910A-02149483D8B8}"/>
              </a:ext>
            </a:extLst>
          </p:cNvPr>
          <p:cNvSpPr/>
          <p:nvPr userDrawn="1"/>
        </p:nvSpPr>
        <p:spPr>
          <a:xfrm>
            <a:off x="7577231" y="3255840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592DB29-5294-224D-8C5C-54779BB65A75}"/>
              </a:ext>
            </a:extLst>
          </p:cNvPr>
          <p:cNvSpPr/>
          <p:nvPr userDrawn="1"/>
        </p:nvSpPr>
        <p:spPr>
          <a:xfrm>
            <a:off x="7577231" y="4576306"/>
            <a:ext cx="280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1186FD2-057F-414C-AAA1-CF7EE1792E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8" y="0"/>
            <a:ext cx="1754664" cy="1168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5D3D0E6C-49B4-094C-937D-983791F2BB2D}"/>
              </a:ext>
            </a:extLst>
          </p:cNvPr>
          <p:cNvCxnSpPr>
            <a:cxnSpLocks/>
          </p:cNvCxnSpPr>
          <p:nvPr userDrawn="1"/>
        </p:nvCxnSpPr>
        <p:spPr>
          <a:xfrm>
            <a:off x="6790348" y="1307366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xmlns="" id="{AE514281-A5B6-8149-AF62-27420BD779D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20437546"/>
              </p:ext>
            </p:extLst>
          </p:nvPr>
        </p:nvGraphicFramePr>
        <p:xfrm>
          <a:off x="874713" y="1773238"/>
          <a:ext cx="6070373" cy="4365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98172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D9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67E99C9-5269-BE40-B191-22D1DF20A1A5}"/>
              </a:ext>
            </a:extLst>
          </p:cNvPr>
          <p:cNvSpPr/>
          <p:nvPr userDrawn="1"/>
        </p:nvSpPr>
        <p:spPr>
          <a:xfrm>
            <a:off x="0" y="1328738"/>
            <a:ext cx="12192000" cy="3744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22CC498-EF61-3D44-ADDA-6AA63845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8" y="0"/>
            <a:ext cx="1754664" cy="1168400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xmlns="" id="{9051549B-4B6C-3B47-9BDF-4E1D377ACA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19896160"/>
              </p:ext>
            </p:extLst>
          </p:nvPr>
        </p:nvGraphicFramePr>
        <p:xfrm>
          <a:off x="874713" y="1537229"/>
          <a:ext cx="10626725" cy="3327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2F08FED-6F53-9143-A501-F0EFCA7CB9AC}"/>
              </a:ext>
            </a:extLst>
          </p:cNvPr>
          <p:cNvSpPr txBox="1"/>
          <p:nvPr userDrawn="1"/>
        </p:nvSpPr>
        <p:spPr>
          <a:xfrm>
            <a:off x="708819" y="5779574"/>
            <a:ext cx="3232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0" dirty="0">
                <a:latin typeface="Tahoma" panose="020B0604030504040204" pitchFamily="34" charset="0"/>
              </a:rPr>
              <a:t>ОПИСАНИЕ ГРАФИКА</a:t>
            </a:r>
            <a:endParaRPr lang="en-US" sz="2500" b="1" i="0" dirty="0">
              <a:latin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5C1D266-C969-A54E-AE45-E46E3B650CD2}"/>
              </a:ext>
            </a:extLst>
          </p:cNvPr>
          <p:cNvSpPr/>
          <p:nvPr userDrawn="1"/>
        </p:nvSpPr>
        <p:spPr>
          <a:xfrm>
            <a:off x="4353795" y="5505605"/>
            <a:ext cx="77933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latin typeface="Tahoma" panose="020B0604030504040204" pitchFamily="34" charset="0"/>
              </a:rPr>
              <a:t>ПОДЗАГОЛОВОК</a:t>
            </a: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  <a:endParaRPr lang="ru-RU" sz="1400" b="0" i="0" dirty="0">
              <a:latin typeface="Tahoma" panose="020B0604030504040204" pitchFamily="34" charset="0"/>
            </a:endParaRP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incididunt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  <a:endParaRPr lang="ru-RU" sz="1400" b="0" i="0" dirty="0">
              <a:latin typeface="Tahoma" panose="020B0604030504040204" pitchFamily="34" charset="0"/>
            </a:endParaRPr>
          </a:p>
          <a:p>
            <a:r>
              <a:rPr lang="en-US" sz="1400" b="0" i="0" dirty="0">
                <a:latin typeface="Tahoma" panose="020B0604030504040204" pitchFamily="34" charset="0"/>
              </a:rPr>
              <a:t>Lorem ipsum dolor sit </a:t>
            </a:r>
            <a:r>
              <a:rPr lang="en-US" sz="1400" b="0" i="0" dirty="0" err="1">
                <a:latin typeface="Tahoma" panose="020B0604030504040204" pitchFamily="34" charset="0"/>
              </a:rPr>
              <a:t>amet</a:t>
            </a:r>
            <a:r>
              <a:rPr lang="en-US" sz="1400" b="0" i="0" dirty="0">
                <a:latin typeface="Tahoma" panose="020B0604030504040204" pitchFamily="34" charset="0"/>
              </a:rPr>
              <a:t>, </a:t>
            </a:r>
            <a:r>
              <a:rPr lang="en-US" sz="1400" b="0" i="0" dirty="0" err="1">
                <a:latin typeface="Tahoma" panose="020B0604030504040204" pitchFamily="34" charset="0"/>
              </a:rPr>
              <a:t>consectetur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adipiscing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elit</a:t>
            </a:r>
            <a:r>
              <a:rPr lang="en-US" sz="1400" b="0" i="0" dirty="0">
                <a:latin typeface="Tahoma" panose="020B0604030504040204" pitchFamily="34" charset="0"/>
              </a:rPr>
              <a:t>, sed do </a:t>
            </a:r>
            <a:r>
              <a:rPr lang="en-US" sz="1400" b="0" i="0" dirty="0" err="1">
                <a:latin typeface="Tahoma" panose="020B0604030504040204" pitchFamily="34" charset="0"/>
              </a:rPr>
              <a:t>eiusmod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tempor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icididunt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ut</a:t>
            </a:r>
            <a:r>
              <a:rPr lang="en-US" sz="1400" b="0" i="0" dirty="0">
                <a:latin typeface="Tahoma" panose="020B0604030504040204" pitchFamily="34" charset="0"/>
              </a:rPr>
              <a:t> </a:t>
            </a:r>
            <a:r>
              <a:rPr lang="en-US" sz="1400" b="0" i="0" dirty="0" err="1">
                <a:latin typeface="Tahoma" panose="020B0604030504040204" pitchFamily="34" charset="0"/>
              </a:rPr>
              <a:t>labore</a:t>
            </a:r>
            <a:r>
              <a:rPr lang="en-US" sz="1400" b="0" i="0" dirty="0">
                <a:latin typeface="Tahoma" panose="020B0604030504040204" pitchFamily="34" charset="0"/>
              </a:rPr>
              <a:t> et dolore magna</a:t>
            </a:r>
            <a:endParaRPr lang="ru-RU" sz="1400" b="0" i="0" dirty="0">
              <a:latin typeface="Tahoma" panose="020B060403050404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BACE489-411E-9A42-B39C-78D124F0CDF2}"/>
              </a:ext>
            </a:extLst>
          </p:cNvPr>
          <p:cNvCxnSpPr>
            <a:cxnSpLocks/>
          </p:cNvCxnSpPr>
          <p:nvPr userDrawn="1"/>
        </p:nvCxnSpPr>
        <p:spPr>
          <a:xfrm>
            <a:off x="874713" y="4681937"/>
            <a:ext cx="0" cy="823668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4E23FD-2C75-C448-B196-A26B29BF7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1D691B-C3D6-6B40-B36B-BD2A1F1D41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8" y="0"/>
            <a:ext cx="1754664" cy="11684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A425CDB-9A91-2941-BB29-B541FA23B04A}"/>
              </a:ext>
            </a:extLst>
          </p:cNvPr>
          <p:cNvCxnSpPr>
            <a:cxnSpLocks/>
          </p:cNvCxnSpPr>
          <p:nvPr userDrawn="1"/>
        </p:nvCxnSpPr>
        <p:spPr>
          <a:xfrm>
            <a:off x="0" y="2049231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1">
            <a:extLst>
              <a:ext uri="{FF2B5EF4-FFF2-40B4-BE49-F238E27FC236}">
                <a16:creationId xmlns:a16="http://schemas.microsoft.com/office/drawing/2014/main" xmlns="" id="{79C716EE-1015-3C46-8D0A-AB2825DEB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317" y="1940972"/>
            <a:ext cx="4244748" cy="1488028"/>
          </a:xfrm>
        </p:spPr>
        <p:txBody>
          <a:bodyPr>
            <a:noAutofit/>
          </a:bodyPr>
          <a:lstStyle>
            <a:lvl1pPr>
              <a:defRPr lang="ru-RU" sz="45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</p:spTree>
    <p:extLst>
      <p:ext uri="{BB962C8B-B14F-4D97-AF65-F5344CB8AC3E}">
        <p14:creationId xmlns:p14="http://schemas.microsoft.com/office/powerpoint/2010/main" val="72339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а мира"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FBE706C9-277A-E94C-A50C-F7F3A2C5B1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67469" y="520700"/>
            <a:ext cx="9613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67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а Европы"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690A9E9C-FD70-E440-A3B7-0DA4068330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692" y="171449"/>
            <a:ext cx="10052808" cy="687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6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а Украины"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952C56E1-404E-E945-9956-11EB2E0356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15736" y="1575417"/>
            <a:ext cx="6891456" cy="459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38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A669C9F8-11E8-2246-98F5-9A2C7BDB5F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767137" y="4184894"/>
            <a:ext cx="609600" cy="57652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F350E998-1CAD-514F-81A0-DF8DB3D24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-7241"/>
          <a:stretch/>
        </p:blipFill>
        <p:spPr>
          <a:xfrm>
            <a:off x="1665648" y="976757"/>
            <a:ext cx="653740" cy="57652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CB684ABD-39CD-B048-AB00-537BCB855D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796178" y="5296186"/>
            <a:ext cx="609600" cy="51396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4F4F2C21-99B8-A44D-9564-37582A685B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796177" y="3060536"/>
            <a:ext cx="551521" cy="57652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D08E66E0-7BA2-2040-BA67-5B021B2E6D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2719932" y="5269292"/>
            <a:ext cx="551521" cy="576529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xmlns="" id="{DFA7477E-C32F-114B-B68B-0A0807FA7F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1709788" y="5282739"/>
            <a:ext cx="609600" cy="576529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85A535CC-F202-C24B-960F-E11249B41B0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/>
        </p:blipFill>
        <p:spPr>
          <a:xfrm>
            <a:off x="796178" y="2046136"/>
            <a:ext cx="609600" cy="576529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BFB5E367-49BE-BD4E-A04D-918A2B54FB3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/>
        </p:blipFill>
        <p:spPr>
          <a:xfrm>
            <a:off x="1709788" y="3155021"/>
            <a:ext cx="609600" cy="6243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C5D2190A-A7B8-2A4C-9A14-EC77F12A40C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/>
        </p:blipFill>
        <p:spPr>
          <a:xfrm>
            <a:off x="1709788" y="4184894"/>
            <a:ext cx="609600" cy="576529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82BB9A9B-5344-0F4A-AE37-5EAB4775257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/>
        </p:blipFill>
        <p:spPr>
          <a:xfrm>
            <a:off x="1665648" y="2090214"/>
            <a:ext cx="609600" cy="576529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C7FE0F47-0B31-D248-B905-56EE6263311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/>
        </p:blipFill>
        <p:spPr>
          <a:xfrm>
            <a:off x="796178" y="976757"/>
            <a:ext cx="609600" cy="576529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95EE5778-5EF9-0546-872E-25055B75F77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/>
        </p:blipFill>
        <p:spPr>
          <a:xfrm>
            <a:off x="2713183" y="4153349"/>
            <a:ext cx="558270" cy="63961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2DA2C37B-E36B-BE4F-949A-D4BB49B356EA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/>
        </p:blipFill>
        <p:spPr>
          <a:xfrm>
            <a:off x="2746826" y="3194260"/>
            <a:ext cx="571722" cy="54590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2A739634-9486-AE41-AC07-F95F24CFD47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/>
        </p:blipFill>
        <p:spPr>
          <a:xfrm>
            <a:off x="2746826" y="2141183"/>
            <a:ext cx="571722" cy="56432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256A32BC-FA82-A94E-B8C6-05AA01969267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/>
        </p:blipFill>
        <p:spPr>
          <a:xfrm>
            <a:off x="2535118" y="836613"/>
            <a:ext cx="914400" cy="62438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23C0C7E0-E0BF-5B40-B456-684CB5A108F4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/>
        </p:blipFill>
        <p:spPr>
          <a:xfrm>
            <a:off x="3695148" y="1048725"/>
            <a:ext cx="601582" cy="62438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D6B74AA8-4D30-2245-B506-30BBCD796B8F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/>
        </p:blipFill>
        <p:spPr>
          <a:xfrm>
            <a:off x="3691269" y="3114456"/>
            <a:ext cx="605461" cy="57653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xmlns="" id="{1FA4C2C0-0800-B946-A1FF-F42C4D1B125E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/>
        </p:blipFill>
        <p:spPr>
          <a:xfrm>
            <a:off x="3611695" y="5296186"/>
            <a:ext cx="559020" cy="580211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xmlns="" id="{1BA856C0-95BB-1B4F-947C-786232636106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/>
        </p:blipFill>
        <p:spPr>
          <a:xfrm>
            <a:off x="4547756" y="5181113"/>
            <a:ext cx="727078" cy="69233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xmlns="" id="{ADCD567D-3EA3-0949-A817-AC8FA46C3E2B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/>
        </p:blipFill>
        <p:spPr>
          <a:xfrm>
            <a:off x="3648494" y="4121805"/>
            <a:ext cx="701106" cy="63961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xmlns="" id="{5B361C8C-1742-4B40-A882-18F0098B9713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/>
        </p:blipFill>
        <p:spPr>
          <a:xfrm>
            <a:off x="4516390" y="4138173"/>
            <a:ext cx="789810" cy="720543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4BBC8FEB-705C-2C49-A12C-2BAC01ADE6AA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rcRect l="-1" r="-2083"/>
          <a:stretch/>
        </p:blipFill>
        <p:spPr>
          <a:xfrm>
            <a:off x="3627351" y="2000546"/>
            <a:ext cx="669379" cy="624386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xmlns="" id="{E4360549-1C3C-B249-ADB1-6ED801A2BDFA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rcRect/>
          <a:stretch/>
        </p:blipFill>
        <p:spPr>
          <a:xfrm>
            <a:off x="4516390" y="3157471"/>
            <a:ext cx="669379" cy="677003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xmlns="" id="{BF94CDEA-1C17-8E4D-801F-EFE1E3DD8B85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rcRect/>
          <a:stretch/>
        </p:blipFill>
        <p:spPr>
          <a:xfrm>
            <a:off x="4576606" y="2001872"/>
            <a:ext cx="669379" cy="683989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xmlns="" id="{1AF0E998-A48C-9246-9856-6D34C298A38F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/>
        </p:blipFill>
        <p:spPr>
          <a:xfrm>
            <a:off x="4569090" y="1010591"/>
            <a:ext cx="684410" cy="624386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DC2D4F-6821-1B4A-988D-3F24B43B2CA5}"/>
              </a:ext>
            </a:extLst>
          </p:cNvPr>
          <p:cNvPicPr>
            <a:picLocks noChangeAspect="1"/>
          </p:cNvPicPr>
          <p:nvPr/>
        </p:nvPicPr>
        <p:blipFill rotWithShape="1">
          <a:blip r:embed="rId5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rcRect/>
          <a:stretch/>
        </p:blipFill>
        <p:spPr>
          <a:xfrm>
            <a:off x="6033876" y="4201262"/>
            <a:ext cx="609600" cy="576529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xmlns="" id="{24456D34-5A50-AF47-8134-F4450461EE22}"/>
              </a:ext>
            </a:extLst>
          </p:cNvPr>
          <p:cNvPicPr>
            <a:picLocks noChangeAspect="1"/>
          </p:cNvPicPr>
          <p:nvPr/>
        </p:nvPicPr>
        <p:blipFill rotWithShape="1">
          <a:blip r:embed="rId5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5"/>
              </a:ext>
            </a:extLst>
          </a:blip>
          <a:srcRect r="-7241"/>
          <a:stretch/>
        </p:blipFill>
        <p:spPr>
          <a:xfrm>
            <a:off x="6932387" y="993125"/>
            <a:ext cx="653740" cy="576529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xmlns="" id="{2F72952C-C3EB-004B-8CCA-7F066208743A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/>
        </p:blipFill>
        <p:spPr>
          <a:xfrm>
            <a:off x="6062917" y="5312554"/>
            <a:ext cx="609600" cy="51396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xmlns="" id="{F3B41DF9-2487-684A-BFC8-C01F1166FD46}"/>
              </a:ext>
            </a:extLst>
          </p:cNvPr>
          <p:cNvPicPr>
            <a:picLocks noChangeAspect="1"/>
          </p:cNvPicPr>
          <p:nvPr/>
        </p:nvPicPr>
        <p:blipFill rotWithShape="1">
          <a:blip r:embed="rId5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9"/>
              </a:ext>
            </a:extLst>
          </a:blip>
          <a:srcRect/>
          <a:stretch/>
        </p:blipFill>
        <p:spPr>
          <a:xfrm>
            <a:off x="6062916" y="3076904"/>
            <a:ext cx="551521" cy="576529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xmlns="" id="{3F39643C-CA5D-EB48-9C39-20E674235CD0}"/>
              </a:ext>
            </a:extLst>
          </p:cNvPr>
          <p:cNvPicPr>
            <a:picLocks noChangeAspect="1"/>
          </p:cNvPicPr>
          <p:nvPr/>
        </p:nvPicPr>
        <p:blipFill rotWithShape="1">
          <a:blip r:embed="rId6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1"/>
              </a:ext>
            </a:extLst>
          </a:blip>
          <a:srcRect/>
          <a:stretch/>
        </p:blipFill>
        <p:spPr>
          <a:xfrm>
            <a:off x="7986671" y="5285660"/>
            <a:ext cx="551521" cy="576529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xmlns="" id="{AE0B0F56-CDE1-3C4E-9D15-EF46C5070CB7}"/>
              </a:ext>
            </a:extLst>
          </p:cNvPr>
          <p:cNvPicPr>
            <a:picLocks noChangeAspect="1"/>
          </p:cNvPicPr>
          <p:nvPr/>
        </p:nvPicPr>
        <p:blipFill rotWithShape="1">
          <a:blip r:embed="rId6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3"/>
              </a:ext>
            </a:extLst>
          </a:blip>
          <a:srcRect/>
          <a:stretch/>
        </p:blipFill>
        <p:spPr>
          <a:xfrm>
            <a:off x="6976527" y="5299107"/>
            <a:ext cx="609600" cy="57652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xmlns="" id="{80A716D1-957A-A445-836B-918D30F45223}"/>
              </a:ext>
            </a:extLst>
          </p:cNvPr>
          <p:cNvPicPr>
            <a:picLocks noChangeAspect="1"/>
          </p:cNvPicPr>
          <p:nvPr/>
        </p:nvPicPr>
        <p:blipFill rotWithShape="1">
          <a:blip r:embed="rId6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5"/>
              </a:ext>
            </a:extLst>
          </a:blip>
          <a:srcRect/>
          <a:stretch/>
        </p:blipFill>
        <p:spPr>
          <a:xfrm>
            <a:off x="6062917" y="2062504"/>
            <a:ext cx="609600" cy="576529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xmlns="" id="{A4AF911F-DEA8-B049-A446-0897A93DF9A0}"/>
              </a:ext>
            </a:extLst>
          </p:cNvPr>
          <p:cNvPicPr>
            <a:picLocks noChangeAspect="1"/>
          </p:cNvPicPr>
          <p:nvPr/>
        </p:nvPicPr>
        <p:blipFill rotWithShape="1">
          <a:blip r:embed="rId6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7"/>
              </a:ext>
            </a:extLst>
          </a:blip>
          <a:srcRect/>
          <a:stretch/>
        </p:blipFill>
        <p:spPr>
          <a:xfrm>
            <a:off x="6976527" y="3171389"/>
            <a:ext cx="609600" cy="624386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D4E135D8-5ACC-0C40-85AB-7E63CBDB2E23}"/>
              </a:ext>
            </a:extLst>
          </p:cNvPr>
          <p:cNvPicPr>
            <a:picLocks noChangeAspect="1"/>
          </p:cNvPicPr>
          <p:nvPr/>
        </p:nvPicPr>
        <p:blipFill rotWithShape="1">
          <a:blip r:embed="rId6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9"/>
              </a:ext>
            </a:extLst>
          </a:blip>
          <a:srcRect/>
          <a:stretch/>
        </p:blipFill>
        <p:spPr>
          <a:xfrm>
            <a:off x="6976527" y="4201262"/>
            <a:ext cx="609600" cy="57652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7A880A6B-A17D-CF41-929B-A3B1BA8EF5BD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1"/>
              </a:ext>
            </a:extLst>
          </a:blip>
          <a:srcRect/>
          <a:stretch/>
        </p:blipFill>
        <p:spPr>
          <a:xfrm>
            <a:off x="6932387" y="2106582"/>
            <a:ext cx="609600" cy="5765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72EF8057-097B-6B4E-960B-2306584CBCC9}"/>
              </a:ext>
            </a:extLst>
          </p:cNvPr>
          <p:cNvPicPr>
            <a:picLocks noChangeAspect="1"/>
          </p:cNvPicPr>
          <p:nvPr/>
        </p:nvPicPr>
        <p:blipFill rotWithShape="1">
          <a:blip r:embed="rId7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3"/>
              </a:ext>
            </a:extLst>
          </a:blip>
          <a:srcRect/>
          <a:stretch/>
        </p:blipFill>
        <p:spPr>
          <a:xfrm>
            <a:off x="6062917" y="993125"/>
            <a:ext cx="609600" cy="576529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BD08ECF7-47EC-E748-8699-1E2873108A47}"/>
              </a:ext>
            </a:extLst>
          </p:cNvPr>
          <p:cNvPicPr>
            <a:picLocks noChangeAspect="1"/>
          </p:cNvPicPr>
          <p:nvPr/>
        </p:nvPicPr>
        <p:blipFill rotWithShape="1">
          <a:blip r:embed="rId7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5"/>
              </a:ext>
            </a:extLst>
          </a:blip>
          <a:srcRect/>
          <a:stretch/>
        </p:blipFill>
        <p:spPr>
          <a:xfrm>
            <a:off x="7979922" y="4169717"/>
            <a:ext cx="558270" cy="639618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xmlns="" id="{A7318AFF-EF84-7D41-B2DB-2D805F410E55}"/>
              </a:ext>
            </a:extLst>
          </p:cNvPr>
          <p:cNvPicPr>
            <a:picLocks noChangeAspect="1"/>
          </p:cNvPicPr>
          <p:nvPr/>
        </p:nvPicPr>
        <p:blipFill rotWithShape="1">
          <a:blip r:embed="rId7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7"/>
              </a:ext>
            </a:extLst>
          </a:blip>
          <a:srcRect/>
          <a:stretch/>
        </p:blipFill>
        <p:spPr>
          <a:xfrm>
            <a:off x="8013565" y="3210628"/>
            <a:ext cx="571722" cy="545907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xmlns="" id="{9EA6A680-9CF9-F74D-80FF-5E1F043F8C07}"/>
              </a:ext>
            </a:extLst>
          </p:cNvPr>
          <p:cNvPicPr>
            <a:picLocks noChangeAspect="1"/>
          </p:cNvPicPr>
          <p:nvPr/>
        </p:nvPicPr>
        <p:blipFill rotWithShape="1">
          <a:blip r:embed="rId7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9"/>
              </a:ext>
            </a:extLst>
          </a:blip>
          <a:srcRect/>
          <a:stretch/>
        </p:blipFill>
        <p:spPr>
          <a:xfrm>
            <a:off x="8013565" y="2157551"/>
            <a:ext cx="571722" cy="564324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xmlns="" id="{03DF50E7-27A7-4647-AF75-45B8FD0BDCB5}"/>
              </a:ext>
            </a:extLst>
          </p:cNvPr>
          <p:cNvPicPr>
            <a:picLocks noChangeAspect="1"/>
          </p:cNvPicPr>
          <p:nvPr/>
        </p:nvPicPr>
        <p:blipFill rotWithShape="1">
          <a:blip r:embed="rId8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1"/>
              </a:ext>
            </a:extLst>
          </a:blip>
          <a:srcRect/>
          <a:stretch/>
        </p:blipFill>
        <p:spPr>
          <a:xfrm>
            <a:off x="7801857" y="852981"/>
            <a:ext cx="914400" cy="624386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xmlns="" id="{A0DB0840-67C0-8A4F-98D4-58A80829BD4E}"/>
              </a:ext>
            </a:extLst>
          </p:cNvPr>
          <p:cNvPicPr>
            <a:picLocks noChangeAspect="1"/>
          </p:cNvPicPr>
          <p:nvPr/>
        </p:nvPicPr>
        <p:blipFill rotWithShape="1">
          <a:blip r:embed="rId8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3"/>
              </a:ext>
            </a:extLst>
          </a:blip>
          <a:srcRect/>
          <a:stretch/>
        </p:blipFill>
        <p:spPr>
          <a:xfrm>
            <a:off x="8961887" y="1065093"/>
            <a:ext cx="601582" cy="624386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xmlns="" id="{878CA396-A722-E042-A1B0-F055595925E5}"/>
              </a:ext>
            </a:extLst>
          </p:cNvPr>
          <p:cNvPicPr>
            <a:picLocks noChangeAspect="1"/>
          </p:cNvPicPr>
          <p:nvPr/>
        </p:nvPicPr>
        <p:blipFill rotWithShape="1">
          <a:blip r:embed="rId8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5"/>
              </a:ext>
            </a:extLst>
          </a:blip>
          <a:srcRect/>
          <a:stretch/>
        </p:blipFill>
        <p:spPr>
          <a:xfrm>
            <a:off x="8958008" y="3130824"/>
            <a:ext cx="605461" cy="57653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xmlns="" id="{DCBAB6EF-7437-B940-8FCF-91DFBB6C2AD5}"/>
              </a:ext>
            </a:extLst>
          </p:cNvPr>
          <p:cNvPicPr>
            <a:picLocks noChangeAspect="1"/>
          </p:cNvPicPr>
          <p:nvPr/>
        </p:nvPicPr>
        <p:blipFill rotWithShape="1">
          <a:blip r:embed="rId8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7"/>
              </a:ext>
            </a:extLst>
          </a:blip>
          <a:srcRect/>
          <a:stretch/>
        </p:blipFill>
        <p:spPr>
          <a:xfrm>
            <a:off x="8878434" y="5312554"/>
            <a:ext cx="559020" cy="580211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xmlns="" id="{D018E14C-239A-8F49-8232-7C0E0F187DDC}"/>
              </a:ext>
            </a:extLst>
          </p:cNvPr>
          <p:cNvPicPr>
            <a:picLocks noChangeAspect="1"/>
          </p:cNvPicPr>
          <p:nvPr/>
        </p:nvPicPr>
        <p:blipFill rotWithShape="1">
          <a:blip r:embed="rId8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9"/>
              </a:ext>
            </a:extLst>
          </a:blip>
          <a:srcRect/>
          <a:stretch/>
        </p:blipFill>
        <p:spPr>
          <a:xfrm>
            <a:off x="9814495" y="5197481"/>
            <a:ext cx="727078" cy="692336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8C2833B4-E9F8-1141-93F4-54F27DFF31B7}"/>
              </a:ext>
            </a:extLst>
          </p:cNvPr>
          <p:cNvPicPr>
            <a:picLocks noChangeAspect="1"/>
          </p:cNvPicPr>
          <p:nvPr/>
        </p:nvPicPr>
        <p:blipFill rotWithShape="1">
          <a:blip r:embed="rId9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1"/>
              </a:ext>
            </a:extLst>
          </a:blip>
          <a:srcRect/>
          <a:stretch/>
        </p:blipFill>
        <p:spPr>
          <a:xfrm>
            <a:off x="8915233" y="4138173"/>
            <a:ext cx="701106" cy="639618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A31CBF73-D663-D748-A9E3-D6FEDD1F79D1}"/>
              </a:ext>
            </a:extLst>
          </p:cNvPr>
          <p:cNvPicPr>
            <a:picLocks noChangeAspect="1"/>
          </p:cNvPicPr>
          <p:nvPr/>
        </p:nvPicPr>
        <p:blipFill rotWithShape="1">
          <a:blip r:embed="rId9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3"/>
              </a:ext>
            </a:extLst>
          </a:blip>
          <a:srcRect/>
          <a:stretch/>
        </p:blipFill>
        <p:spPr>
          <a:xfrm>
            <a:off x="9783129" y="4154541"/>
            <a:ext cx="789810" cy="720543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xmlns="" id="{97B8C1A6-A278-E74F-912D-36F5E96EC07D}"/>
              </a:ext>
            </a:extLst>
          </p:cNvPr>
          <p:cNvPicPr>
            <a:picLocks noChangeAspect="1"/>
          </p:cNvPicPr>
          <p:nvPr/>
        </p:nvPicPr>
        <p:blipFill rotWithShape="1">
          <a:blip r:embed="rId9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5"/>
              </a:ext>
            </a:extLst>
          </a:blip>
          <a:srcRect l="-1" r="-2083"/>
          <a:stretch/>
        </p:blipFill>
        <p:spPr>
          <a:xfrm>
            <a:off x="8894090" y="2016914"/>
            <a:ext cx="669379" cy="624386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5ED78AD7-7FB7-DF40-AE93-E8B8C9A3BBC4}"/>
              </a:ext>
            </a:extLst>
          </p:cNvPr>
          <p:cNvPicPr>
            <a:picLocks noChangeAspect="1"/>
          </p:cNvPicPr>
          <p:nvPr/>
        </p:nvPicPr>
        <p:blipFill rotWithShape="1">
          <a:blip r:embed="rId9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7"/>
              </a:ext>
            </a:extLst>
          </a:blip>
          <a:srcRect/>
          <a:stretch/>
        </p:blipFill>
        <p:spPr>
          <a:xfrm>
            <a:off x="9783129" y="3173839"/>
            <a:ext cx="669379" cy="677003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C2333920-2651-2849-9987-C6C2654BB8D8}"/>
              </a:ext>
            </a:extLst>
          </p:cNvPr>
          <p:cNvPicPr>
            <a:picLocks noChangeAspect="1"/>
          </p:cNvPicPr>
          <p:nvPr/>
        </p:nvPicPr>
        <p:blipFill rotWithShape="1">
          <a:blip r:embed="rId9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9"/>
              </a:ext>
            </a:extLst>
          </a:blip>
          <a:srcRect/>
          <a:stretch/>
        </p:blipFill>
        <p:spPr>
          <a:xfrm>
            <a:off x="9843345" y="2018240"/>
            <a:ext cx="669379" cy="683989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xmlns="" id="{AF158A4A-6DA9-2A43-941B-7B0CD6938397}"/>
              </a:ext>
            </a:extLst>
          </p:cNvPr>
          <p:cNvPicPr>
            <a:picLocks noChangeAspect="1"/>
          </p:cNvPicPr>
          <p:nvPr/>
        </p:nvPicPr>
        <p:blipFill rotWithShape="1">
          <a:blip r:embed="rId10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1"/>
              </a:ext>
            </a:extLst>
          </a:blip>
          <a:srcRect/>
          <a:stretch/>
        </p:blipFill>
        <p:spPr>
          <a:xfrm>
            <a:off x="9835829" y="1026959"/>
            <a:ext cx="684410" cy="6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5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6E164F-C74F-3B49-9830-5FFF97381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64A3BC-3602-9C4E-A867-BDED037E1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5C56CF-67E5-3342-A5B0-5203BC10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F6CA3D-79C4-A24C-A4C3-26E3055C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5E104-E84F-1F42-942C-74D59733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07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5F88F5D-783A-B749-88B2-8E85AC867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391A8F-A34B-F843-ADE9-BB077C3E2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609961C-E740-5346-99A1-C48B44EF5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05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7D616B-D38F-554B-B875-777ABC53C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C7D808-92D2-1A47-9EA1-506F08C09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51CFB5-2518-9F43-81AD-4D54C11E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A603BB-D90A-E14D-85B1-7F1A50E2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3AE20-C124-0A4D-8D97-56C7E1C4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62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6E164F-C74F-3B49-9830-5FFF97381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64A3BC-3602-9C4E-A867-BDED037E1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5C56CF-67E5-3342-A5B0-5203BC10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F6CA3D-79C4-A24C-A4C3-26E3055C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5E104-E84F-1F42-942C-74D59733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17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AD2551-79C4-B941-AA5A-83EBF9F86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7B0D3E-EC70-F44E-822D-98241D00D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E6B2E8-1A62-C247-8F70-F1881AA9F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9281CE-CCE4-E24D-A607-FCCEBB2B7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334053-DE6B-4449-9B23-F64736CE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33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3C3287-31CD-B641-9DD5-B4D133E7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277FEA-C4FC-6C4D-BAB8-8540399D3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7F0590-523A-AE4D-91E3-05BBA3C92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D49C85-8058-AB4C-A6CE-E15EECAE3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E683AD-54A6-8748-B5AA-90C478F8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289A6C-90EE-1C48-9571-D12BD356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6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голубой">
    <p:bg>
      <p:bgPr>
        <a:solidFill>
          <a:srgbClr val="D9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4E23FD-2C75-C448-B196-A26B29BF7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1D691B-C3D6-6B40-B36B-BD2A1F1D41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8" y="0"/>
            <a:ext cx="1754664" cy="11684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A425CDB-9A91-2941-BB29-B541FA23B04A}"/>
              </a:ext>
            </a:extLst>
          </p:cNvPr>
          <p:cNvCxnSpPr>
            <a:cxnSpLocks/>
          </p:cNvCxnSpPr>
          <p:nvPr userDrawn="1"/>
        </p:nvCxnSpPr>
        <p:spPr>
          <a:xfrm>
            <a:off x="0" y="2049231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1">
            <a:extLst>
              <a:ext uri="{FF2B5EF4-FFF2-40B4-BE49-F238E27FC236}">
                <a16:creationId xmlns:a16="http://schemas.microsoft.com/office/drawing/2014/main" xmlns="" id="{79C716EE-1015-3C46-8D0A-AB2825DEB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317" y="1940972"/>
            <a:ext cx="4244748" cy="1488028"/>
          </a:xfrm>
        </p:spPr>
        <p:txBody>
          <a:bodyPr>
            <a:noAutofit/>
          </a:bodyPr>
          <a:lstStyle>
            <a:lvl1pPr>
              <a:defRPr lang="ru-RU" sz="45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</p:spTree>
    <p:extLst>
      <p:ext uri="{BB962C8B-B14F-4D97-AF65-F5344CB8AC3E}">
        <p14:creationId xmlns:p14="http://schemas.microsoft.com/office/powerpoint/2010/main" val="2383936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EDC236-489C-484F-A160-894D1FEE6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6EA176-E07D-794F-ADFA-EE05304FA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EBB486-9F35-584E-A27D-53410E014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5A31A9-B578-404D-B2AC-764497686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BBB95B-BAE6-3B4F-8613-900234AD1A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4537A93-9BF9-C742-84E5-288C469D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809D3E-F41E-3345-9B7F-4A80136B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0A619B-2A84-BC41-B2B7-77E569662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99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150C5C-82AE-6244-BAE6-D742CAB2D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59D4D1-7555-C94F-9E41-37927C9C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827249-4B3C-9B4D-8CC4-C2864690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10419D3-D20C-C94C-B77E-C6E04698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0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5F88F5D-783A-B749-88B2-8E85AC867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391A8F-A34B-F843-ADE9-BB077C3E2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609961C-E740-5346-99A1-C48B44EF5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22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3C5C18-EE3B-3241-9D44-B2A8702FF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642971-9660-1D48-A6FC-52102754F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172521-DDE6-164F-A28F-DA066446C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CBE6D4-73AF-AC45-BDDD-93B91B2B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EE37A-0AFE-A64D-BAD1-A2250625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BCF69C-37B0-6849-93F6-EF1A8299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38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87797-785B-F048-B36C-7B75BA1A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D0D1DED-D813-F242-84A6-9AE7297889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E04079-D1E7-0E41-A5E1-BF3A62CC8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69519F-B808-3C45-9DC8-905709D2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834A86-9816-384B-ACCF-E5A1DA83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EAE937-C555-214C-87D9-C92139A5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66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72F48-1F8F-0849-99A4-252F73D2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42B8E9-4908-EA4D-A432-F21D15C16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0126C2-8157-F04B-AB1F-4563E43BB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79C8B2-7868-0B40-BC45-780356F5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4BE13B-1BAC-C14E-8639-2963A871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83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C2CB1DB-353B-8F48-88E2-79CAE316D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1D81B5-B9A0-E244-BEF9-BCF0B4DD0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884E70-42FD-5542-8AA7-4E9F54C53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D662A3-866D-4141-812A-8127691E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109992-3D40-E247-80AE-872C5FA9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47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, финальный, переход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ll building&#10;&#10;Description automatically generated">
            <a:extLst>
              <a:ext uri="{FF2B5EF4-FFF2-40B4-BE49-F238E27FC236}">
                <a16:creationId xmlns:a16="http://schemas.microsoft.com/office/drawing/2014/main" xmlns="" id="{55ADADB5-56DE-3B4D-BE1E-AB3C02E22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3CFCBBB1-053E-E641-A440-28B0FB5F3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6301" y="3525407"/>
            <a:ext cx="5366213" cy="535476"/>
          </a:xfrm>
        </p:spPr>
        <p:txBody>
          <a:bodyPr>
            <a:noAutofit/>
          </a:bodyPr>
          <a:lstStyle>
            <a:lvl1pPr>
              <a:defRPr lang="ru-RU" sz="3500" b="1" i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xmlns="" id="{526684FC-E3B2-BB47-8F7C-F85674FB61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6300" y="4288584"/>
            <a:ext cx="5366213" cy="53547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500" b="0" i="0" kern="12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№ секции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xmlns="" id="{E47FEE07-6239-4843-9F27-71DD8DCEDB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1716" y="5051760"/>
            <a:ext cx="5366213" cy="1528653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</p:spTree>
    <p:extLst>
      <p:ext uri="{BB962C8B-B14F-4D97-AF65-F5344CB8AC3E}">
        <p14:creationId xmlns:p14="http://schemas.microsoft.com/office/powerpoint/2010/main" val="336609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белый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4E23FD-2C75-C448-B196-A26B29BF7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1D691B-C3D6-6B40-B36B-BD2A1F1D41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8" y="0"/>
            <a:ext cx="1754664" cy="1168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13436F9-DC0B-3647-828C-60F66754A7B1}"/>
              </a:ext>
            </a:extLst>
          </p:cNvPr>
          <p:cNvCxnSpPr>
            <a:cxnSpLocks/>
          </p:cNvCxnSpPr>
          <p:nvPr userDrawn="1"/>
        </p:nvCxnSpPr>
        <p:spPr>
          <a:xfrm>
            <a:off x="11479516" y="80029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1">
            <a:extLst>
              <a:ext uri="{FF2B5EF4-FFF2-40B4-BE49-F238E27FC236}">
                <a16:creationId xmlns:a16="http://schemas.microsoft.com/office/drawing/2014/main" xmlns="" id="{C7CA0F8A-91C4-1448-BF9B-8AB2F90873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673" y="143024"/>
            <a:ext cx="4244748" cy="1488028"/>
          </a:xfrm>
        </p:spPr>
        <p:txBody>
          <a:bodyPr>
            <a:noAutofit/>
          </a:bodyPr>
          <a:lstStyle>
            <a:lvl1pPr algn="r">
              <a:defRPr lang="ru-RU" sz="45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</p:spTree>
    <p:extLst>
      <p:ext uri="{BB962C8B-B14F-4D97-AF65-F5344CB8AC3E}">
        <p14:creationId xmlns:p14="http://schemas.microsoft.com/office/powerpoint/2010/main" val="208026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голубой_2">
    <p:bg>
      <p:bgPr>
        <a:solidFill>
          <a:srgbClr val="D9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4E23FD-2C75-C448-B196-A26B29BF7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1D691B-C3D6-6B40-B36B-BD2A1F1D41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8" y="0"/>
            <a:ext cx="1754664" cy="1168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13436F9-DC0B-3647-828C-60F66754A7B1}"/>
              </a:ext>
            </a:extLst>
          </p:cNvPr>
          <p:cNvCxnSpPr>
            <a:cxnSpLocks/>
          </p:cNvCxnSpPr>
          <p:nvPr userDrawn="1"/>
        </p:nvCxnSpPr>
        <p:spPr>
          <a:xfrm>
            <a:off x="11479516" y="80029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1">
            <a:extLst>
              <a:ext uri="{FF2B5EF4-FFF2-40B4-BE49-F238E27FC236}">
                <a16:creationId xmlns:a16="http://schemas.microsoft.com/office/drawing/2014/main" xmlns="" id="{C7CA0F8A-91C4-1448-BF9B-8AB2F90873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673" y="143024"/>
            <a:ext cx="4244748" cy="1488028"/>
          </a:xfrm>
        </p:spPr>
        <p:txBody>
          <a:bodyPr>
            <a:noAutofit/>
          </a:bodyPr>
          <a:lstStyle>
            <a:lvl1pPr algn="r">
              <a:defRPr lang="ru-RU" sz="45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</p:spTree>
    <p:extLst>
      <p:ext uri="{BB962C8B-B14F-4D97-AF65-F5344CB8AC3E}">
        <p14:creationId xmlns:p14="http://schemas.microsoft.com/office/powerpoint/2010/main" val="55435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нка и блоки текста"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CA94D5A-0656-7543-BA69-C727FEDBA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F2387999-EC0A-1A47-A158-23470AE9FD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063066" cy="6858000"/>
          </a:xfrm>
        </p:spPr>
        <p:txBody>
          <a:bodyPr/>
          <a:lstStyle/>
          <a:p>
            <a:r>
              <a:rPr lang="ru-RU" dirty="0"/>
              <a:t>ФОТО КОНСТРУКЦИЙ ЛОГО ДЛЯ ТЕМНОГО ИЗОБРАЖЕНИЯ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B791D2D8-260A-334D-BA61-E31BBA4E312E}"/>
              </a:ext>
            </a:extLst>
          </p:cNvPr>
          <p:cNvCxnSpPr>
            <a:cxnSpLocks/>
          </p:cNvCxnSpPr>
          <p:nvPr/>
        </p:nvCxnSpPr>
        <p:spPr>
          <a:xfrm>
            <a:off x="896965" y="-18075"/>
            <a:ext cx="0" cy="6830355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00C7628-80DF-3F41-ABD9-DAD7F632A893}"/>
              </a:ext>
            </a:extLst>
          </p:cNvPr>
          <p:cNvGrpSpPr/>
          <p:nvPr/>
        </p:nvGrpSpPr>
        <p:grpSpPr>
          <a:xfrm>
            <a:off x="263221" y="10274"/>
            <a:ext cx="1753232" cy="1169466"/>
            <a:chOff x="271928" y="13546"/>
            <a:chExt cx="1753232" cy="116946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C834F652-5E47-8344-8E3C-B7EB02AF7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1928" y="13546"/>
              <a:ext cx="562767" cy="11684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3925104B-4F1D-AF4F-A8B4-F3EC9BD38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4704" y="14612"/>
              <a:ext cx="1190456" cy="1168400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CD519F47-21BD-3547-B5A7-2FD68ACF777A}"/>
              </a:ext>
            </a:extLst>
          </p:cNvPr>
          <p:cNvCxnSpPr>
            <a:cxnSpLocks/>
          </p:cNvCxnSpPr>
          <p:nvPr/>
        </p:nvCxnSpPr>
        <p:spPr>
          <a:xfrm>
            <a:off x="21273" y="1019924"/>
            <a:ext cx="5041791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1">
            <a:extLst>
              <a:ext uri="{FF2B5EF4-FFF2-40B4-BE49-F238E27FC236}">
                <a16:creationId xmlns:a16="http://schemas.microsoft.com/office/drawing/2014/main" xmlns="" id="{BC5A1A9E-4357-EB47-9705-71BC94B52F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317" y="2377285"/>
            <a:ext cx="4244748" cy="1488028"/>
          </a:xfrm>
        </p:spPr>
        <p:txBody>
          <a:bodyPr>
            <a:noAutofit/>
          </a:bodyPr>
          <a:lstStyle>
            <a:lvl1pPr>
              <a:defRPr lang="ru-RU" sz="4500" b="1" i="0" kern="1200" dirty="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xmlns="" id="{7112486B-3302-D44E-8798-AB9F2F10874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05009" y="278867"/>
            <a:ext cx="3563608" cy="31492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61" name="Picture Placeholder 56">
            <a:extLst>
              <a:ext uri="{FF2B5EF4-FFF2-40B4-BE49-F238E27FC236}">
                <a16:creationId xmlns:a16="http://schemas.microsoft.com/office/drawing/2014/main" xmlns="" id="{27934D4E-DB56-FA4B-9FFB-6E54A9521A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05009" y="686663"/>
            <a:ext cx="3563608" cy="984022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Ваш текст</a:t>
            </a:r>
          </a:p>
        </p:txBody>
      </p:sp>
      <p:sp>
        <p:nvSpPr>
          <p:cNvPr id="68" name="Picture Placeholder 56">
            <a:extLst>
              <a:ext uri="{FF2B5EF4-FFF2-40B4-BE49-F238E27FC236}">
                <a16:creationId xmlns:a16="http://schemas.microsoft.com/office/drawing/2014/main" xmlns="" id="{67C16897-2746-DB40-84B7-1601F575C1F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05009" y="1969489"/>
            <a:ext cx="3563608" cy="31492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69" name="Picture Placeholder 56">
            <a:extLst>
              <a:ext uri="{FF2B5EF4-FFF2-40B4-BE49-F238E27FC236}">
                <a16:creationId xmlns:a16="http://schemas.microsoft.com/office/drawing/2014/main" xmlns="" id="{841B13B7-45C8-3D47-87BF-DE2F6E55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05009" y="2377285"/>
            <a:ext cx="3563608" cy="984022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Ваш текст</a:t>
            </a:r>
          </a:p>
        </p:txBody>
      </p:sp>
      <p:sp>
        <p:nvSpPr>
          <p:cNvPr id="70" name="Picture Placeholder 56">
            <a:extLst>
              <a:ext uri="{FF2B5EF4-FFF2-40B4-BE49-F238E27FC236}">
                <a16:creationId xmlns:a16="http://schemas.microsoft.com/office/drawing/2014/main" xmlns="" id="{000D4FC2-406B-1A4A-A029-0175DB649BA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05009" y="3655909"/>
            <a:ext cx="3563608" cy="31492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71" name="Picture Placeholder 56">
            <a:extLst>
              <a:ext uri="{FF2B5EF4-FFF2-40B4-BE49-F238E27FC236}">
                <a16:creationId xmlns:a16="http://schemas.microsoft.com/office/drawing/2014/main" xmlns="" id="{97E15720-641F-7444-BA8D-3A54311FB62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05009" y="4063705"/>
            <a:ext cx="3563608" cy="984022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Ваш текст</a:t>
            </a:r>
          </a:p>
        </p:txBody>
      </p:sp>
      <p:sp>
        <p:nvSpPr>
          <p:cNvPr id="72" name="Picture Placeholder 56">
            <a:extLst>
              <a:ext uri="{FF2B5EF4-FFF2-40B4-BE49-F238E27FC236}">
                <a16:creationId xmlns:a16="http://schemas.microsoft.com/office/drawing/2014/main" xmlns="" id="{7E5C1739-8FF0-F949-B99F-7194887D96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05009" y="5301991"/>
            <a:ext cx="3563608" cy="31492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73" name="Picture Placeholder 56">
            <a:extLst>
              <a:ext uri="{FF2B5EF4-FFF2-40B4-BE49-F238E27FC236}">
                <a16:creationId xmlns:a16="http://schemas.microsoft.com/office/drawing/2014/main" xmlns="" id="{0302C991-06ED-BC45-B5AD-D91126F203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805009" y="5709787"/>
            <a:ext cx="3563608" cy="984022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Ваш текст</a:t>
            </a:r>
          </a:p>
        </p:txBody>
      </p:sp>
    </p:spTree>
    <p:extLst>
      <p:ext uri="{BB962C8B-B14F-4D97-AF65-F5344CB8AC3E}">
        <p14:creationId xmlns:p14="http://schemas.microsoft.com/office/powerpoint/2010/main" val="193285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нки и блоки текста_ темный лого"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CA94D5A-0656-7543-BA69-C727FEDBA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F2387999-EC0A-1A47-A158-23470AE9FD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063066" cy="6858000"/>
          </a:xfrm>
        </p:spPr>
        <p:txBody>
          <a:bodyPr/>
          <a:lstStyle/>
          <a:p>
            <a:r>
              <a:rPr lang="ru-RU" dirty="0"/>
              <a:t>ФОТО КОНСТРУКЦИЙ ЛОГО ДЛЯ СВЕТЛОГО ИЗОБРАЖЕНИЯ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B791D2D8-260A-334D-BA61-E31BBA4E312E}"/>
              </a:ext>
            </a:extLst>
          </p:cNvPr>
          <p:cNvCxnSpPr>
            <a:cxnSpLocks/>
          </p:cNvCxnSpPr>
          <p:nvPr/>
        </p:nvCxnSpPr>
        <p:spPr>
          <a:xfrm>
            <a:off x="896965" y="-18075"/>
            <a:ext cx="0" cy="6830355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CD519F47-21BD-3547-B5A7-2FD68ACF777A}"/>
              </a:ext>
            </a:extLst>
          </p:cNvPr>
          <p:cNvCxnSpPr>
            <a:cxnSpLocks/>
          </p:cNvCxnSpPr>
          <p:nvPr/>
        </p:nvCxnSpPr>
        <p:spPr>
          <a:xfrm>
            <a:off x="21273" y="1019924"/>
            <a:ext cx="5041791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1">
            <a:extLst>
              <a:ext uri="{FF2B5EF4-FFF2-40B4-BE49-F238E27FC236}">
                <a16:creationId xmlns:a16="http://schemas.microsoft.com/office/drawing/2014/main" xmlns="" id="{BC5A1A9E-4357-EB47-9705-71BC94B52F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317" y="2377285"/>
            <a:ext cx="4244748" cy="1488028"/>
          </a:xfrm>
        </p:spPr>
        <p:txBody>
          <a:bodyPr>
            <a:noAutofit/>
          </a:bodyPr>
          <a:lstStyle>
            <a:lvl1pPr>
              <a:defRPr lang="ru-RU" sz="4500" b="1" i="0" kern="1200" dirty="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xmlns="" id="{7112486B-3302-D44E-8798-AB9F2F10874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05009" y="278867"/>
            <a:ext cx="3563608" cy="31492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61" name="Picture Placeholder 56">
            <a:extLst>
              <a:ext uri="{FF2B5EF4-FFF2-40B4-BE49-F238E27FC236}">
                <a16:creationId xmlns:a16="http://schemas.microsoft.com/office/drawing/2014/main" xmlns="" id="{27934D4E-DB56-FA4B-9FFB-6E54A9521A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05009" y="686663"/>
            <a:ext cx="3563608" cy="984022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Ваш текст</a:t>
            </a:r>
          </a:p>
        </p:txBody>
      </p:sp>
      <p:sp>
        <p:nvSpPr>
          <p:cNvPr id="68" name="Picture Placeholder 56">
            <a:extLst>
              <a:ext uri="{FF2B5EF4-FFF2-40B4-BE49-F238E27FC236}">
                <a16:creationId xmlns:a16="http://schemas.microsoft.com/office/drawing/2014/main" xmlns="" id="{67C16897-2746-DB40-84B7-1601F575C1F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05009" y="1969489"/>
            <a:ext cx="3563608" cy="31492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69" name="Picture Placeholder 56">
            <a:extLst>
              <a:ext uri="{FF2B5EF4-FFF2-40B4-BE49-F238E27FC236}">
                <a16:creationId xmlns:a16="http://schemas.microsoft.com/office/drawing/2014/main" xmlns="" id="{841B13B7-45C8-3D47-87BF-DE2F6E55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05009" y="2377285"/>
            <a:ext cx="3563608" cy="984022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Ваш текст</a:t>
            </a:r>
          </a:p>
        </p:txBody>
      </p:sp>
      <p:sp>
        <p:nvSpPr>
          <p:cNvPr id="70" name="Picture Placeholder 56">
            <a:extLst>
              <a:ext uri="{FF2B5EF4-FFF2-40B4-BE49-F238E27FC236}">
                <a16:creationId xmlns:a16="http://schemas.microsoft.com/office/drawing/2014/main" xmlns="" id="{000D4FC2-406B-1A4A-A029-0175DB649BA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05009" y="3655909"/>
            <a:ext cx="3563608" cy="31492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71" name="Picture Placeholder 56">
            <a:extLst>
              <a:ext uri="{FF2B5EF4-FFF2-40B4-BE49-F238E27FC236}">
                <a16:creationId xmlns:a16="http://schemas.microsoft.com/office/drawing/2014/main" xmlns="" id="{97E15720-641F-7444-BA8D-3A54311FB62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05009" y="4063705"/>
            <a:ext cx="3563608" cy="984022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Ваш текст</a:t>
            </a:r>
          </a:p>
        </p:txBody>
      </p:sp>
      <p:sp>
        <p:nvSpPr>
          <p:cNvPr id="72" name="Picture Placeholder 56">
            <a:extLst>
              <a:ext uri="{FF2B5EF4-FFF2-40B4-BE49-F238E27FC236}">
                <a16:creationId xmlns:a16="http://schemas.microsoft.com/office/drawing/2014/main" xmlns="" id="{7E5C1739-8FF0-F949-B99F-7194887D96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05009" y="5301991"/>
            <a:ext cx="3563608" cy="31492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73" name="Picture Placeholder 56">
            <a:extLst>
              <a:ext uri="{FF2B5EF4-FFF2-40B4-BE49-F238E27FC236}">
                <a16:creationId xmlns:a16="http://schemas.microsoft.com/office/drawing/2014/main" xmlns="" id="{0302C991-06ED-BC45-B5AD-D91126F203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805009" y="5709787"/>
            <a:ext cx="3563608" cy="984022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Ваш текст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00F430C-E3D5-8547-B10F-E44741A541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21" y="10274"/>
            <a:ext cx="1754664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4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оготипы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CA94D5A-0656-7543-BA69-C727FEDBA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88"/>
          <a:stretch/>
        </p:blipFill>
        <p:spPr>
          <a:xfrm>
            <a:off x="9106405" y="-45720"/>
            <a:ext cx="3085595" cy="6960057"/>
          </a:xfrm>
          <a:prstGeom prst="rect">
            <a:avLst/>
          </a:prstGeom>
        </p:spPr>
      </p:pic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F2387999-EC0A-1A47-A158-23470AE9FD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063066" cy="6858000"/>
          </a:xfrm>
        </p:spPr>
        <p:txBody>
          <a:bodyPr/>
          <a:lstStyle/>
          <a:p>
            <a:r>
              <a:rPr lang="ru-RU" dirty="0"/>
              <a:t>ФОТО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B791D2D8-260A-334D-BA61-E31BBA4E312E}"/>
              </a:ext>
            </a:extLst>
          </p:cNvPr>
          <p:cNvCxnSpPr>
            <a:cxnSpLocks/>
          </p:cNvCxnSpPr>
          <p:nvPr/>
        </p:nvCxnSpPr>
        <p:spPr>
          <a:xfrm>
            <a:off x="896965" y="-18075"/>
            <a:ext cx="0" cy="6830355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CD519F47-21BD-3547-B5A7-2FD68ACF777A}"/>
              </a:ext>
            </a:extLst>
          </p:cNvPr>
          <p:cNvCxnSpPr>
            <a:cxnSpLocks/>
          </p:cNvCxnSpPr>
          <p:nvPr/>
        </p:nvCxnSpPr>
        <p:spPr>
          <a:xfrm>
            <a:off x="21273" y="1019924"/>
            <a:ext cx="5041791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1">
            <a:extLst>
              <a:ext uri="{FF2B5EF4-FFF2-40B4-BE49-F238E27FC236}">
                <a16:creationId xmlns:a16="http://schemas.microsoft.com/office/drawing/2014/main" xmlns="" id="{BC5A1A9E-4357-EB47-9705-71BC94B52F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317" y="2377285"/>
            <a:ext cx="4244748" cy="1488028"/>
          </a:xfrm>
        </p:spPr>
        <p:txBody>
          <a:bodyPr>
            <a:noAutofit/>
          </a:bodyPr>
          <a:lstStyle>
            <a:lvl1pPr>
              <a:defRPr lang="ru-RU" sz="4500" b="1" i="0" kern="1200" dirty="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НАШИ</a:t>
            </a:r>
            <a:br>
              <a:rPr lang="ru-RU" dirty="0"/>
            </a:br>
            <a:r>
              <a:rPr lang="ru-RU" dirty="0"/>
              <a:t>КЛИЕНТЫ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xmlns="" id="{7112486B-3302-D44E-8798-AB9F2F10874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05008" y="278866"/>
            <a:ext cx="4488647" cy="343639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КАТЕГОРИЯ СОТРУДНИЧЕСТВА 1</a:t>
            </a:r>
          </a:p>
        </p:txBody>
      </p:sp>
      <p:sp>
        <p:nvSpPr>
          <p:cNvPr id="61" name="Picture Placeholder 56">
            <a:extLst>
              <a:ext uri="{FF2B5EF4-FFF2-40B4-BE49-F238E27FC236}">
                <a16:creationId xmlns:a16="http://schemas.microsoft.com/office/drawing/2014/main" xmlns="" id="{27934D4E-DB56-FA4B-9FFB-6E54A9521A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05009" y="794751"/>
            <a:ext cx="942632" cy="75325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68" name="Picture Placeholder 56">
            <a:extLst>
              <a:ext uri="{FF2B5EF4-FFF2-40B4-BE49-F238E27FC236}">
                <a16:creationId xmlns:a16="http://schemas.microsoft.com/office/drawing/2014/main" xmlns="" id="{67C16897-2746-DB40-84B7-1601F575C1F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05009" y="2541090"/>
            <a:ext cx="4488648" cy="314886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КАТЕГОРИЯ СОТРУДНИЧЕСТВА 2</a:t>
            </a:r>
          </a:p>
        </p:txBody>
      </p:sp>
      <p:sp>
        <p:nvSpPr>
          <p:cNvPr id="70" name="Picture Placeholder 56">
            <a:extLst>
              <a:ext uri="{FF2B5EF4-FFF2-40B4-BE49-F238E27FC236}">
                <a16:creationId xmlns:a16="http://schemas.microsoft.com/office/drawing/2014/main" xmlns="" id="{000D4FC2-406B-1A4A-A029-0175DB649BA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05008" y="4735197"/>
            <a:ext cx="4488649" cy="39667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КАТЕГОРИЯ СОТРУДНИЧЕСТВА 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00F430C-E3D5-8547-B10F-E44741A541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21" y="10274"/>
            <a:ext cx="1754664" cy="1168400"/>
          </a:xfrm>
          <a:prstGeom prst="rect">
            <a:avLst/>
          </a:prstGeom>
        </p:spPr>
      </p:pic>
      <p:sp>
        <p:nvSpPr>
          <p:cNvPr id="16" name="Picture Placeholder 56">
            <a:extLst>
              <a:ext uri="{FF2B5EF4-FFF2-40B4-BE49-F238E27FC236}">
                <a16:creationId xmlns:a16="http://schemas.microsoft.com/office/drawing/2014/main" xmlns="" id="{197B49C2-D791-1742-90F5-7C0C9228E35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50512" y="794751"/>
            <a:ext cx="942632" cy="75325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7" name="Picture Placeholder 56">
            <a:extLst>
              <a:ext uri="{FF2B5EF4-FFF2-40B4-BE49-F238E27FC236}">
                <a16:creationId xmlns:a16="http://schemas.microsoft.com/office/drawing/2014/main" xmlns="" id="{F98ADC93-EE83-0A4F-9B1D-C3C209C6B9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96015" y="794751"/>
            <a:ext cx="942632" cy="75325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8" name="Picture Placeholder 56">
            <a:extLst>
              <a:ext uri="{FF2B5EF4-FFF2-40B4-BE49-F238E27FC236}">
                <a16:creationId xmlns:a16="http://schemas.microsoft.com/office/drawing/2014/main" xmlns="" id="{EC1269C9-70A4-9443-BE5B-C00940DA0E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41518" y="794751"/>
            <a:ext cx="942632" cy="75325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0" name="Picture Placeholder 56">
            <a:extLst>
              <a:ext uri="{FF2B5EF4-FFF2-40B4-BE49-F238E27FC236}">
                <a16:creationId xmlns:a16="http://schemas.microsoft.com/office/drawing/2014/main" xmlns="" id="{8AE59150-95A6-364B-87B4-CCE8AFCE0A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805010" y="2998550"/>
            <a:ext cx="942632" cy="75325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1" name="Picture Placeholder 56">
            <a:extLst>
              <a:ext uri="{FF2B5EF4-FFF2-40B4-BE49-F238E27FC236}">
                <a16:creationId xmlns:a16="http://schemas.microsoft.com/office/drawing/2014/main" xmlns="" id="{39E7E88C-2E93-2148-A63F-2A401D3F7FD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0513" y="2998550"/>
            <a:ext cx="942632" cy="75325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2" name="Picture Placeholder 56">
            <a:extLst>
              <a:ext uri="{FF2B5EF4-FFF2-40B4-BE49-F238E27FC236}">
                <a16:creationId xmlns:a16="http://schemas.microsoft.com/office/drawing/2014/main" xmlns="" id="{82F8E891-0030-0841-A82E-885222D9722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096016" y="2998550"/>
            <a:ext cx="942632" cy="75325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" name="Picture Placeholder 56">
            <a:extLst>
              <a:ext uri="{FF2B5EF4-FFF2-40B4-BE49-F238E27FC236}">
                <a16:creationId xmlns:a16="http://schemas.microsoft.com/office/drawing/2014/main" xmlns="" id="{CD8A2A37-60EB-5743-910C-CEB0CE5E7F6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41519" y="2998550"/>
            <a:ext cx="942632" cy="75325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4" name="Picture Placeholder 56">
            <a:extLst>
              <a:ext uri="{FF2B5EF4-FFF2-40B4-BE49-F238E27FC236}">
                <a16:creationId xmlns:a16="http://schemas.microsoft.com/office/drawing/2014/main" xmlns="" id="{4C1E4491-4025-B944-88BB-AF5B20D64AF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805010" y="5225173"/>
            <a:ext cx="942632" cy="75325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5" name="Picture Placeholder 56">
            <a:extLst>
              <a:ext uri="{FF2B5EF4-FFF2-40B4-BE49-F238E27FC236}">
                <a16:creationId xmlns:a16="http://schemas.microsoft.com/office/drawing/2014/main" xmlns="" id="{1358A50F-CB6E-4B4B-9380-002050D0420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950513" y="5225173"/>
            <a:ext cx="942632" cy="75325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6" name="Picture Placeholder 56">
            <a:extLst>
              <a:ext uri="{FF2B5EF4-FFF2-40B4-BE49-F238E27FC236}">
                <a16:creationId xmlns:a16="http://schemas.microsoft.com/office/drawing/2014/main" xmlns="" id="{96D9B662-C38C-3B4B-8CA4-D5471683324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96016" y="5225173"/>
            <a:ext cx="942632" cy="75325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xmlns="" id="{9E52D60F-84C6-A043-BB3A-531D203237B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241519" y="5225173"/>
            <a:ext cx="942632" cy="753254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400" b="0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ЛОГО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D40B33C-10C0-184F-8B1D-D24CCB5180E5}"/>
              </a:ext>
            </a:extLst>
          </p:cNvPr>
          <p:cNvCxnSpPr>
            <a:cxnSpLocks/>
          </p:cNvCxnSpPr>
          <p:nvPr userDrawn="1"/>
        </p:nvCxnSpPr>
        <p:spPr>
          <a:xfrm>
            <a:off x="5805009" y="4279156"/>
            <a:ext cx="5041791" cy="0"/>
          </a:xfrm>
          <a:prstGeom prst="line">
            <a:avLst/>
          </a:prstGeom>
          <a:ln w="3175"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9ED6512-5DFC-B34C-8E3F-0095C55E4BAA}"/>
              </a:ext>
            </a:extLst>
          </p:cNvPr>
          <p:cNvCxnSpPr>
            <a:cxnSpLocks/>
          </p:cNvCxnSpPr>
          <p:nvPr userDrawn="1"/>
        </p:nvCxnSpPr>
        <p:spPr>
          <a:xfrm>
            <a:off x="5805009" y="2045707"/>
            <a:ext cx="5041791" cy="0"/>
          </a:xfrm>
          <a:prstGeom prst="line">
            <a:avLst/>
          </a:prstGeom>
          <a:ln w="3175"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270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о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23EFE8-579F-D74A-B3E0-2403C09664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8" y="0"/>
            <a:ext cx="1754664" cy="1168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911C6C2-05D4-2F4E-B79B-A17D27C14EE6}"/>
              </a:ext>
            </a:extLst>
          </p:cNvPr>
          <p:cNvCxnSpPr>
            <a:cxnSpLocks/>
          </p:cNvCxnSpPr>
          <p:nvPr/>
        </p:nvCxnSpPr>
        <p:spPr>
          <a:xfrm>
            <a:off x="0" y="2049231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1">
            <a:extLst>
              <a:ext uri="{FF2B5EF4-FFF2-40B4-BE49-F238E27FC236}">
                <a16:creationId xmlns:a16="http://schemas.microsoft.com/office/drawing/2014/main" xmlns="" id="{0EAD6091-E8D8-FE47-B83D-D13BF933B0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317" y="1940972"/>
            <a:ext cx="4244748" cy="1488028"/>
          </a:xfrm>
        </p:spPr>
        <p:txBody>
          <a:bodyPr>
            <a:noAutofit/>
          </a:bodyPr>
          <a:lstStyle>
            <a:lvl1pPr>
              <a:defRPr lang="ru-RU" sz="45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10" name="Picture Placeholder 56">
            <a:extLst>
              <a:ext uri="{FF2B5EF4-FFF2-40B4-BE49-F238E27FC236}">
                <a16:creationId xmlns:a16="http://schemas.microsoft.com/office/drawing/2014/main" xmlns="" id="{37A1F559-3A82-654D-A64D-68F4C23349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72113" y="278867"/>
            <a:ext cx="3563608" cy="31492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Picture Placeholder 56">
            <a:extLst>
              <a:ext uri="{FF2B5EF4-FFF2-40B4-BE49-F238E27FC236}">
                <a16:creationId xmlns:a16="http://schemas.microsoft.com/office/drawing/2014/main" xmlns="" id="{0BD2AC46-753F-6C47-A69F-44754805B57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72113" y="1969489"/>
            <a:ext cx="3563608" cy="31492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4" name="Picture Placeholder 56">
            <a:extLst>
              <a:ext uri="{FF2B5EF4-FFF2-40B4-BE49-F238E27FC236}">
                <a16:creationId xmlns:a16="http://schemas.microsoft.com/office/drawing/2014/main" xmlns="" id="{5430561C-C573-E248-B3CA-7755BD0BE3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72113" y="3655909"/>
            <a:ext cx="3563608" cy="31492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6" name="Picture Placeholder 56">
            <a:extLst>
              <a:ext uri="{FF2B5EF4-FFF2-40B4-BE49-F238E27FC236}">
                <a16:creationId xmlns:a16="http://schemas.microsoft.com/office/drawing/2014/main" xmlns="" id="{8C776E93-01AA-9D4E-B305-C6BC2530788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672113" y="5301991"/>
            <a:ext cx="3563608" cy="31492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1600" b="1" i="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xmlns="" id="{23F9D4E4-CA73-D24A-8CFB-2DD3030CFF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7409" y="571763"/>
            <a:ext cx="1487143" cy="1127125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buNone/>
              <a:defRPr lang="ru-RU" sz="5000" b="0" i="0" kern="1200" dirty="0">
                <a:solidFill>
                  <a:srgbClr val="FF941F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xmlns="" id="{5BB76A84-E255-A246-A75E-05FD5538F9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7409" y="2252885"/>
            <a:ext cx="1487143" cy="1127125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buNone/>
              <a:defRPr lang="ru-RU" sz="5000" b="0" i="0" kern="1200" dirty="0">
                <a:solidFill>
                  <a:srgbClr val="FF941F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xmlns="" id="{0C5C375C-E243-0547-A649-67797B19FD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27409" y="3937336"/>
            <a:ext cx="1487143" cy="1127125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buNone/>
              <a:defRPr lang="ru-RU" sz="5000" b="0" i="0" kern="1200" dirty="0">
                <a:solidFill>
                  <a:srgbClr val="FF941F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E4EE19EB-F9C3-9B49-A5FF-A16D20261B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27409" y="5606022"/>
            <a:ext cx="1487143" cy="1127125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buNone/>
              <a:defRPr lang="ru-RU" sz="5000" b="0" i="0" kern="1200" dirty="0">
                <a:solidFill>
                  <a:srgbClr val="FF941F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F3D6C6-4150-0D40-8F81-BE5B89BB303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72113" y="690565"/>
            <a:ext cx="3563608" cy="1008323"/>
          </a:xfrm>
        </p:spPr>
        <p:txBody>
          <a:bodyPr/>
          <a:lstStyle/>
          <a:p>
            <a:pPr lvl="0"/>
            <a:r>
              <a:rPr lang="ru-RU" dirty="0"/>
              <a:t>Ваш текст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xmlns="" id="{27A93904-920E-3A40-B9B5-5E7FD316C1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72113" y="2347243"/>
            <a:ext cx="3563608" cy="1008323"/>
          </a:xfrm>
        </p:spPr>
        <p:txBody>
          <a:bodyPr/>
          <a:lstStyle/>
          <a:p>
            <a:pPr lvl="0"/>
            <a:r>
              <a:rPr lang="ru-RU" dirty="0"/>
              <a:t>Ваш текст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C39CB715-028D-A24D-A2DE-3D09B2D1BC0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72113" y="4045600"/>
            <a:ext cx="3563608" cy="1008323"/>
          </a:xfrm>
        </p:spPr>
        <p:txBody>
          <a:bodyPr/>
          <a:lstStyle/>
          <a:p>
            <a:pPr lvl="0"/>
            <a:r>
              <a:rPr lang="ru-RU" dirty="0"/>
              <a:t>Ваш текст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xmlns="" id="{D9CED0B2-4C93-8D4E-A0F2-4057354676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2113" y="5694803"/>
            <a:ext cx="3563608" cy="1008323"/>
          </a:xfrm>
        </p:spPr>
        <p:txBody>
          <a:bodyPr/>
          <a:lstStyle/>
          <a:p>
            <a:pPr lvl="0"/>
            <a:r>
              <a:rPr lang="ru-RU" dirty="0"/>
              <a:t>Ваш текст</a:t>
            </a:r>
          </a:p>
        </p:txBody>
      </p:sp>
    </p:spTree>
    <p:extLst>
      <p:ext uri="{BB962C8B-B14F-4D97-AF65-F5344CB8AC3E}">
        <p14:creationId xmlns:p14="http://schemas.microsoft.com/office/powerpoint/2010/main" val="288790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FC9DE46-F4F4-9E49-9EC7-76B8E6CF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noProof="0" dirty="0">
                <a:latin typeface="PF Din Text Cond Pro" panose="02000000000000000000" pitchFamily="2" charset="0"/>
              </a:rPr>
              <a:t>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EFC1F2-046C-E643-88E0-CE718BBB9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BDB03D-B467-B642-B7B6-B0762816E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E7455-D15B-C447-8235-6DB9354E40A1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EBD4FC-7350-994B-BF30-FDCCA6D92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994240-DFF9-3C42-BE74-64B4EE562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2948-18E7-5742-B11E-CE41AEC4F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67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0" r:id="rId3"/>
    <p:sldLayoutId id="2147483691" r:id="rId4"/>
    <p:sldLayoutId id="2147483692" r:id="rId5"/>
    <p:sldLayoutId id="2147483663" r:id="rId6"/>
    <p:sldLayoutId id="2147483664" r:id="rId7"/>
    <p:sldLayoutId id="2147483688" r:id="rId8"/>
    <p:sldLayoutId id="2147483665" r:id="rId9"/>
    <p:sldLayoutId id="2147483689" r:id="rId10"/>
    <p:sldLayoutId id="2147483666" r:id="rId11"/>
    <p:sldLayoutId id="2147483667" r:id="rId12"/>
    <p:sldLayoutId id="2147483668" r:id="rId13"/>
    <p:sldLayoutId id="2147483670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71" r:id="rId20"/>
    <p:sldLayoutId id="2147483672" r:id="rId21"/>
    <p:sldLayoutId id="2147483673" r:id="rId22"/>
    <p:sldLayoutId id="2147483674" r:id="rId23"/>
    <p:sldLayoutId id="2147483698" r:id="rId24"/>
    <p:sldLayoutId id="214748369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1400" b="0" i="0" kern="1200" dirty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FC9DE46-F4F4-9E49-9EC7-76B8E6CF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EFC1F2-046C-E643-88E0-CE718BBB9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BDB03D-B467-B642-B7B6-B0762816E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15363-D062-A840-BB2C-A1E8621074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EBD4FC-7350-994B-BF30-FDCCA6D92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994240-DFF9-3C42-BE74-64B4EE562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E0C3A-3550-2E40-A5C6-11F07F3AF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2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emf"/><Relationship Id="rId5" Type="http://schemas.microsoft.com/office/2007/relationships/hdphoto" Target="../media/hdphoto4.wdp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emf"/><Relationship Id="rId5" Type="http://schemas.microsoft.com/office/2007/relationships/hdphoto" Target="../media/hdphoto6.wdp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emf"/><Relationship Id="rId5" Type="http://schemas.microsoft.com/office/2007/relationships/hdphoto" Target="../media/hdphoto8.wdp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62" Type="http://schemas.openxmlformats.org/officeDocument/2006/relationships/image" Target="../media/image47.png"/><Relationship Id="rId1" Type="http://schemas.openxmlformats.org/officeDocument/2006/relationships/slideLayout" Target="../slideLayouts/slideLayout32.xml"/><Relationship Id="rId11" Type="http://schemas.openxmlformats.org/officeDocument/2006/relationships/image" Target="../media/image39.png"/><Relationship Id="rId79" Type="http://schemas.openxmlformats.org/officeDocument/2006/relationships/image" Target="../media/image87.svg"/><Relationship Id="rId61" Type="http://schemas.openxmlformats.org/officeDocument/2006/relationships/image" Target="../media/image71.svg"/><Relationship Id="rId10" Type="http://schemas.openxmlformats.org/officeDocument/2006/relationships/image" Target="../media/image102.tiff"/><Relationship Id="rId4" Type="http://schemas.openxmlformats.org/officeDocument/2006/relationships/image" Target="../media/image101.png"/><Relationship Id="rId9" Type="http://schemas.openxmlformats.org/officeDocument/2006/relationships/image" Target="../media/image197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AD14BD9-2A4A-D34E-8F45-D6CDB12022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1538" y="3849257"/>
            <a:ext cx="6383337" cy="1656194"/>
          </a:xfrm>
        </p:spPr>
        <p:txBody>
          <a:bodyPr/>
          <a:lstStyle/>
          <a:p>
            <a:r>
              <a:rPr lang="uk-UA" sz="3600" dirty="0">
                <a:solidFill>
                  <a:srgbClr val="D9EAF2"/>
                </a:solidFill>
              </a:rPr>
              <a:t>Загальні </a:t>
            </a:r>
            <a:r>
              <a:rPr lang="uk-UA" sz="3600" dirty="0" smtClean="0">
                <a:solidFill>
                  <a:srgbClr val="D9EAF2"/>
                </a:solidFill>
              </a:rPr>
              <a:t>принципи підсилення будівельних конструкцій </a:t>
            </a:r>
            <a:endParaRPr lang="ru-RU" sz="3600" dirty="0">
              <a:solidFill>
                <a:srgbClr val="D9EA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970A963-0FFA-482A-91E0-57547FC3D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7" b="40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1" y="0"/>
            <a:ext cx="12192000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88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Реконструкція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медмістечка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Dagmar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Dolby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добудовою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корпусів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 м. Сан-Франциско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9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41EE4BD-0E43-40E5-B177-30387F064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201"/>
          <a:stretch/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2" y="0"/>
            <a:ext cx="12192000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88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Реконструкція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медмістечка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Dagmar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Dolby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добудовою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корпусів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 м. Сан-Франциско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2339FF-C562-514D-AF16-CF79407D5874}"/>
              </a:ext>
            </a:extLst>
          </p:cNvPr>
          <p:cNvSpPr txBox="1"/>
          <p:nvPr/>
        </p:nvSpPr>
        <p:spPr>
          <a:xfrm>
            <a:off x="830693" y="1361345"/>
            <a:ext cx="42323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ТЕМА, </a:t>
            </a:r>
            <a:endParaRPr lang="ru-RU" sz="4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 </a:t>
            </a:r>
            <a:endParaRPr lang="ru-RU" sz="3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</a:t>
            </a:r>
            <a:endParaRPr lang="ru-RU" sz="3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</a:t>
            </a:r>
          </a:p>
          <a:p>
            <a:r>
              <a:rPr lang="ru-RU" sz="3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</a:t>
            </a:r>
            <a:r>
              <a:rPr lang="ru-RU" sz="3000" b="1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</a:t>
            </a:r>
            <a:r>
              <a:rPr lang="ru-RU" sz="3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</a:t>
            </a:r>
            <a:endParaRPr lang="en-US" sz="3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7">
            <a:extLst>
              <a:ext uri="{FF2B5EF4-FFF2-40B4-BE49-F238E27FC236}">
                <a16:creationId xmlns:a16="http://schemas.microsoft.com/office/drawing/2014/main" xmlns="" id="{D88BFD6A-EBA9-B248-8865-DC6571D541DC}"/>
              </a:ext>
            </a:extLst>
          </p:cNvPr>
          <p:cNvCxnSpPr>
            <a:cxnSpLocks/>
          </p:cNvCxnSpPr>
          <p:nvPr/>
        </p:nvCxnSpPr>
        <p:spPr>
          <a:xfrm>
            <a:off x="896965" y="-18075"/>
            <a:ext cx="0" cy="6830355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0">
            <a:extLst>
              <a:ext uri="{FF2B5EF4-FFF2-40B4-BE49-F238E27FC236}">
                <a16:creationId xmlns:a16="http://schemas.microsoft.com/office/drawing/2014/main" xmlns="" id="{24CEE314-947A-644A-8EA2-D4BE44E4EEB4}"/>
              </a:ext>
            </a:extLst>
          </p:cNvPr>
          <p:cNvCxnSpPr>
            <a:cxnSpLocks/>
          </p:cNvCxnSpPr>
          <p:nvPr/>
        </p:nvCxnSpPr>
        <p:spPr>
          <a:xfrm>
            <a:off x="-36301" y="4618900"/>
            <a:ext cx="4305798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1">
            <a:extLst>
              <a:ext uri="{FF2B5EF4-FFF2-40B4-BE49-F238E27FC236}">
                <a16:creationId xmlns:a16="http://schemas.microsoft.com/office/drawing/2014/main" xmlns="" id="{3D7A2F03-775E-F446-8C02-7B9F52F30A71}"/>
              </a:ext>
            </a:extLst>
          </p:cNvPr>
          <p:cNvGrpSpPr/>
          <p:nvPr/>
        </p:nvGrpSpPr>
        <p:grpSpPr>
          <a:xfrm>
            <a:off x="271928" y="-5443"/>
            <a:ext cx="1754664" cy="1187389"/>
            <a:chOff x="271928" y="-5443"/>
            <a:chExt cx="1754664" cy="1187389"/>
          </a:xfrm>
        </p:grpSpPr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xmlns="" id="{7F9DE555-771E-B343-9BB4-BB589B25C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928" y="13546"/>
              <a:ext cx="1754664" cy="1168400"/>
            </a:xfrm>
            <a:prstGeom prst="rect">
              <a:avLst/>
            </a:prstGeom>
          </p:spPr>
        </p:pic>
        <p:pic>
          <p:nvPicPr>
            <p:cNvPr id="11" name="Picture 23">
              <a:extLst>
                <a:ext uri="{FF2B5EF4-FFF2-40B4-BE49-F238E27FC236}">
                  <a16:creationId xmlns:a16="http://schemas.microsoft.com/office/drawing/2014/main" xmlns="" id="{90DBF63C-AFEC-7E4F-A2F3-B51C5D872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0693" y="-5443"/>
              <a:ext cx="1190456" cy="1168400"/>
            </a:xfrm>
            <a:prstGeom prst="rect">
              <a:avLst/>
            </a:prstGeom>
          </p:spPr>
        </p:pic>
      </p:grpSp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702E5E88-E739-F84C-B174-CFA911E5AA5F}"/>
              </a:ext>
            </a:extLst>
          </p:cNvPr>
          <p:cNvSpPr/>
          <p:nvPr/>
        </p:nvSpPr>
        <p:spPr>
          <a:xfrm>
            <a:off x="794012" y="52649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Тематематематематема</a:t>
            </a:r>
            <a:endParaRPr lang="ru-RU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тематема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/>
          <a:srcRect l="212" t="182" r="1900" b="-182"/>
          <a:stretch/>
        </p:blipFill>
        <p:spPr>
          <a:xfrm flipH="1">
            <a:off x="-271070" y="-9805"/>
            <a:ext cx="5056636" cy="68876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31145" t="20" r="14251" b="-410"/>
          <a:stretch/>
        </p:blipFill>
        <p:spPr>
          <a:xfrm>
            <a:off x="-272360" y="-9805"/>
            <a:ext cx="5039715" cy="6905931"/>
          </a:xfrm>
          <a:prstGeom prst="rect">
            <a:avLst/>
          </a:prstGeom>
        </p:spPr>
      </p:pic>
      <p:sp>
        <p:nvSpPr>
          <p:cNvPr id="3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-271069" y="0"/>
            <a:ext cx="5056636" cy="4623805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xmlns="" id="{559A108D-AE05-FA49-A6D0-A6C868006C01}"/>
              </a:ext>
            </a:extLst>
          </p:cNvPr>
          <p:cNvSpPr/>
          <p:nvPr/>
        </p:nvSpPr>
        <p:spPr>
          <a:xfrm>
            <a:off x="-271069" y="4616614"/>
            <a:ext cx="5056636" cy="2239636"/>
          </a:xfrm>
          <a:prstGeom prst="rect">
            <a:avLst/>
          </a:prstGeom>
          <a:solidFill>
            <a:srgbClr val="757D9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F2339FF-C562-514D-AF16-CF79407D5874}"/>
              </a:ext>
            </a:extLst>
          </p:cNvPr>
          <p:cNvSpPr txBox="1"/>
          <p:nvPr/>
        </p:nvSpPr>
        <p:spPr>
          <a:xfrm>
            <a:off x="780453" y="1382700"/>
            <a:ext cx="4332849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ОСОБЛИВОСТІ</a:t>
            </a:r>
          </a:p>
          <a:p>
            <a:r>
              <a:rPr lang="uk-UA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РЕКОНСТРУКЦІЇ, КАПІТАЛЬНОГО РЕМОНТУ І РЕСТАВРАЦІЇ БУДІВЕЛЬ</a:t>
            </a: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5951538" y="819150"/>
            <a:ext cx="58324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Необхідність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збереження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або відтворення архітектурних і конструктивних особливостей  існуючої будівлі, збереження загального композиційного ансамблю, ритміки, декоративних елементів,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стилю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Стиснутись умов виконання будівельно-монтажних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робіт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Обмеження габаритів конструктивної форми, загального об'єму будівлі і її окремих частин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конструкцій не повинно міняти висоту поверхів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також зменшувати корисний об'єм і площу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будівлі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Розробка індивідуальних технологічних підходів, щодо монтажу і транспортування, виготовлення конструкцій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1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2339FF-C562-514D-AF16-CF79407D5874}"/>
              </a:ext>
            </a:extLst>
          </p:cNvPr>
          <p:cNvSpPr txBox="1"/>
          <p:nvPr/>
        </p:nvSpPr>
        <p:spPr>
          <a:xfrm>
            <a:off x="830693" y="1361345"/>
            <a:ext cx="42323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ТЕМА, </a:t>
            </a:r>
            <a:endParaRPr lang="ru-RU" sz="4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 </a:t>
            </a:r>
            <a:endParaRPr lang="ru-RU" sz="3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</a:t>
            </a:r>
            <a:endParaRPr lang="ru-RU" sz="3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</a:t>
            </a:r>
          </a:p>
          <a:p>
            <a:r>
              <a:rPr lang="ru-RU" sz="3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</a:t>
            </a:r>
            <a:r>
              <a:rPr lang="ru-RU" sz="3000" b="1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</a:t>
            </a:r>
            <a:r>
              <a:rPr lang="ru-RU" sz="3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</a:t>
            </a:r>
            <a:endParaRPr lang="en-US" sz="3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7">
            <a:extLst>
              <a:ext uri="{FF2B5EF4-FFF2-40B4-BE49-F238E27FC236}">
                <a16:creationId xmlns:a16="http://schemas.microsoft.com/office/drawing/2014/main" xmlns="" id="{D88BFD6A-EBA9-B248-8865-DC6571D541DC}"/>
              </a:ext>
            </a:extLst>
          </p:cNvPr>
          <p:cNvCxnSpPr>
            <a:cxnSpLocks/>
          </p:cNvCxnSpPr>
          <p:nvPr/>
        </p:nvCxnSpPr>
        <p:spPr>
          <a:xfrm>
            <a:off x="896965" y="-18075"/>
            <a:ext cx="0" cy="6830355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0">
            <a:extLst>
              <a:ext uri="{FF2B5EF4-FFF2-40B4-BE49-F238E27FC236}">
                <a16:creationId xmlns:a16="http://schemas.microsoft.com/office/drawing/2014/main" xmlns="" id="{24CEE314-947A-644A-8EA2-D4BE44E4EEB4}"/>
              </a:ext>
            </a:extLst>
          </p:cNvPr>
          <p:cNvCxnSpPr>
            <a:cxnSpLocks/>
          </p:cNvCxnSpPr>
          <p:nvPr/>
        </p:nvCxnSpPr>
        <p:spPr>
          <a:xfrm>
            <a:off x="-36301" y="4618900"/>
            <a:ext cx="4305798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1">
            <a:extLst>
              <a:ext uri="{FF2B5EF4-FFF2-40B4-BE49-F238E27FC236}">
                <a16:creationId xmlns:a16="http://schemas.microsoft.com/office/drawing/2014/main" xmlns="" id="{3D7A2F03-775E-F446-8C02-7B9F52F30A71}"/>
              </a:ext>
            </a:extLst>
          </p:cNvPr>
          <p:cNvGrpSpPr/>
          <p:nvPr/>
        </p:nvGrpSpPr>
        <p:grpSpPr>
          <a:xfrm>
            <a:off x="271928" y="-5443"/>
            <a:ext cx="1754664" cy="1187389"/>
            <a:chOff x="271928" y="-5443"/>
            <a:chExt cx="1754664" cy="1187389"/>
          </a:xfrm>
        </p:grpSpPr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xmlns="" id="{7F9DE555-771E-B343-9BB4-BB589B25C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928" y="13546"/>
              <a:ext cx="1754664" cy="1168400"/>
            </a:xfrm>
            <a:prstGeom prst="rect">
              <a:avLst/>
            </a:prstGeom>
          </p:spPr>
        </p:pic>
        <p:pic>
          <p:nvPicPr>
            <p:cNvPr id="11" name="Picture 23">
              <a:extLst>
                <a:ext uri="{FF2B5EF4-FFF2-40B4-BE49-F238E27FC236}">
                  <a16:creationId xmlns:a16="http://schemas.microsoft.com/office/drawing/2014/main" xmlns="" id="{90DBF63C-AFEC-7E4F-A2F3-B51C5D872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0693" y="-5443"/>
              <a:ext cx="1190456" cy="1168400"/>
            </a:xfrm>
            <a:prstGeom prst="rect">
              <a:avLst/>
            </a:prstGeom>
          </p:spPr>
        </p:pic>
      </p:grpSp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702E5E88-E739-F84C-B174-CFA911E5AA5F}"/>
              </a:ext>
            </a:extLst>
          </p:cNvPr>
          <p:cNvSpPr/>
          <p:nvPr/>
        </p:nvSpPr>
        <p:spPr>
          <a:xfrm>
            <a:off x="794012" y="52649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Тематематематематема</a:t>
            </a:r>
            <a:endParaRPr lang="ru-RU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тематема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/>
          <a:srcRect l="212" t="182" r="1900" b="-182"/>
          <a:stretch/>
        </p:blipFill>
        <p:spPr>
          <a:xfrm flipH="1">
            <a:off x="-271070" y="-9805"/>
            <a:ext cx="5056636" cy="68876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31145" t="20" r="14251" b="-410"/>
          <a:stretch/>
        </p:blipFill>
        <p:spPr>
          <a:xfrm>
            <a:off x="-272360" y="-9805"/>
            <a:ext cx="5039715" cy="69059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30614" t="2200" r="17233" b="44430"/>
          <a:stretch/>
        </p:blipFill>
        <p:spPr>
          <a:xfrm>
            <a:off x="-268575" y="-18075"/>
            <a:ext cx="5035930" cy="6871159"/>
          </a:xfrm>
          <a:prstGeom prst="rect">
            <a:avLst/>
          </a:prstGeom>
        </p:spPr>
      </p:pic>
      <p:sp>
        <p:nvSpPr>
          <p:cNvPr id="3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-271069" y="0"/>
            <a:ext cx="5056636" cy="4623805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xmlns="" id="{559A108D-AE05-FA49-A6D0-A6C868006C01}"/>
              </a:ext>
            </a:extLst>
          </p:cNvPr>
          <p:cNvSpPr/>
          <p:nvPr/>
        </p:nvSpPr>
        <p:spPr>
          <a:xfrm>
            <a:off x="-271069" y="4616614"/>
            <a:ext cx="5056636" cy="2239636"/>
          </a:xfrm>
          <a:prstGeom prst="rect">
            <a:avLst/>
          </a:prstGeom>
          <a:solidFill>
            <a:srgbClr val="757D9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F2339FF-C562-514D-AF16-CF79407D5874}"/>
              </a:ext>
            </a:extLst>
          </p:cNvPr>
          <p:cNvSpPr txBox="1"/>
          <p:nvPr/>
        </p:nvSpPr>
        <p:spPr>
          <a:xfrm>
            <a:off x="780453" y="1382700"/>
            <a:ext cx="433284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ОСОБЛИВОСТІ</a:t>
            </a:r>
          </a:p>
          <a:p>
            <a:r>
              <a:rPr lang="uk-UA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</a:t>
            </a:r>
            <a:r>
              <a:rPr lang="en-US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РЕКОНСТРУКЦІЇ, КАПІТАЛЬНОГО РЕМОНТУ І РЕСТАВРАЦІЇ БУДІВЕЛЬ</a:t>
            </a:r>
          </a:p>
          <a:p>
            <a:endParaRPr lang="uk-UA" sz="3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5951538" y="819150"/>
            <a:ext cx="58324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Фізична та геометрична </a:t>
            </a:r>
            <a:r>
              <a:rPr lang="uk-U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нелінійність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роботи  конструкцій після довготривалої експлуатації, вплив нерівномірного осідання ґрунтової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основи</a:t>
            </a:r>
            <a:endParaRPr lang="uk-UA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Вплив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жорсткості нових конструктивних елементів на перерозподіл напружено-деформованого стану конструкцій, вплив залишкових деформацій і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напружень 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Використання нових підсилюючих елементів, які необхідно включити в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роботу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Інтеграція нових конструктивних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 або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оновленої будівлі в існуючий архітектурний  ансамбль міста                 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Інтеграція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підсилюючих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елементів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загальне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планування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приміщень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інтер'єр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5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D264A506-0041-440A-A92F-F743383591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3" t="26292" r="993" b="12829"/>
          <a:stretch/>
        </p:blipFill>
        <p:spPr>
          <a:xfrm>
            <a:off x="-62891" y="4604499"/>
            <a:ext cx="5119527" cy="22593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74060B7-59DC-451E-B42B-852394725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4"/>
          <a:stretch/>
        </p:blipFill>
        <p:spPr>
          <a:xfrm>
            <a:off x="0" y="-5640"/>
            <a:ext cx="5054321" cy="4622254"/>
          </a:xfrm>
          <a:prstGeom prst="rect">
            <a:avLst/>
          </a:prstGeom>
        </p:spPr>
      </p:pic>
      <p:sp>
        <p:nvSpPr>
          <p:cNvPr id="3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0" y="0"/>
            <a:ext cx="5056636" cy="4623805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xmlns="" id="{559A108D-AE05-FA49-A6D0-A6C868006C01}"/>
              </a:ext>
            </a:extLst>
          </p:cNvPr>
          <p:cNvSpPr/>
          <p:nvPr/>
        </p:nvSpPr>
        <p:spPr>
          <a:xfrm>
            <a:off x="-2315" y="4615870"/>
            <a:ext cx="5056636" cy="2239636"/>
          </a:xfrm>
          <a:prstGeom prst="rect">
            <a:avLst/>
          </a:prstGeom>
          <a:solidFill>
            <a:srgbClr val="757D9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F2339FF-C562-514D-AF16-CF79407D5874}"/>
              </a:ext>
            </a:extLst>
          </p:cNvPr>
          <p:cNvSpPr txBox="1"/>
          <p:nvPr/>
        </p:nvSpPr>
        <p:spPr>
          <a:xfrm>
            <a:off x="794011" y="740881"/>
            <a:ext cx="444117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ПЕРЕВАГИ СТАЛЕВИХ</a:t>
            </a:r>
            <a:r>
              <a:rPr lang="uk-UA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uk-UA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КОМПОЗИТНИХ РІШЕНЬ НА ОСНОВІ СТАЛЕВИХ ЕЛЕМЕНТІВ ПРИ РЕКОНСТРУКЦІЇ, КАПІТАЛЬНОМУ РЕМОНТІ</a:t>
            </a:r>
            <a:endParaRPr lang="uk-UA" sz="3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5951538" y="294604"/>
            <a:ext cx="583247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Невеликі габарити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основних </a:t>
            </a: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конструктивних сталевих профілів при достатній міцності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сталі</a:t>
            </a:r>
            <a:endParaRPr lang="uk-UA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Можливість використання надміцних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сталей</a:t>
            </a:r>
            <a:endParaRPr lang="uk-UA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Відносна легкість конструкцій підсилення, додаткові витрати на сприймання ваги підсилюючих елементів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мінімізуються</a:t>
            </a:r>
            <a:endParaRPr lang="uk-UA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Технологічність виготовлення окремих елементів підсилення і надбудови в заводських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умовах</a:t>
            </a:r>
            <a:endParaRPr lang="uk-UA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sz="17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Малоелементність</a:t>
            </a: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конструкцій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</a:t>
            </a:r>
            <a:endParaRPr lang="uk-UA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Прогнозована проектним рішеннями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міцність</a:t>
            </a: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стійкість і відповідно надійність сталевих елементів підсилення і реконструкції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Мобільність </a:t>
            </a: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виготовлення окремих елементів і збирання конструктивної форми на будівельному майданчику, наприклад, конструкцій обойм  підсилення колон, як металевих так і армокам'яних і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залізобетонних</a:t>
            </a:r>
            <a:endParaRPr lang="uk-UA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Швидкість </a:t>
            </a: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монтажу, зменшення витрат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монтаж на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висотних відмітках </a:t>
            </a: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обмеженні майданчиків для розташування підйомних механізмів.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Довговічність металевих конструкцій при правильній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експлуатації, </a:t>
            </a: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ремонтопридатність, придатність до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реновацій при </a:t>
            </a:r>
            <a:r>
              <a:rPr lang="uk-UA" sz="1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відповідному життєвому </a:t>
            </a:r>
            <a:r>
              <a:rPr lang="uk-UA" sz="17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циклі</a:t>
            </a:r>
            <a:endParaRPr lang="uk-UA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D661B87-633A-4EC2-85EC-3A38F8AEB6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9"/>
          <a:stretch/>
        </p:blipFill>
        <p:spPr>
          <a:xfrm>
            <a:off x="0" y="4596148"/>
            <a:ext cx="5052006" cy="22858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23B595E-C0B6-4BD0-8EC8-8059E1205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2" t="-219" r="24185" b="219"/>
          <a:stretch/>
        </p:blipFill>
        <p:spPr>
          <a:xfrm>
            <a:off x="-2315" y="0"/>
            <a:ext cx="5066684" cy="4596148"/>
          </a:xfrm>
          <a:prstGeom prst="rect">
            <a:avLst/>
          </a:prstGeom>
        </p:spPr>
      </p:pic>
      <p:sp>
        <p:nvSpPr>
          <p:cNvPr id="3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-4630" y="0"/>
            <a:ext cx="5056636" cy="4623805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xmlns="" id="{559A108D-AE05-FA49-A6D0-A6C868006C01}"/>
              </a:ext>
            </a:extLst>
          </p:cNvPr>
          <p:cNvSpPr/>
          <p:nvPr/>
        </p:nvSpPr>
        <p:spPr>
          <a:xfrm>
            <a:off x="-2315" y="4596148"/>
            <a:ext cx="5056636" cy="2289876"/>
          </a:xfrm>
          <a:prstGeom prst="rect">
            <a:avLst/>
          </a:prstGeom>
          <a:solidFill>
            <a:srgbClr val="757D9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F2339FF-C562-514D-AF16-CF79407D5874}"/>
              </a:ext>
            </a:extLst>
          </p:cNvPr>
          <p:cNvSpPr txBox="1"/>
          <p:nvPr/>
        </p:nvSpPr>
        <p:spPr>
          <a:xfrm>
            <a:off x="794011" y="740881"/>
            <a:ext cx="4441179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 КОНСТРУКТИВНІ ЗАХОДИ ТА СПОСОБИ ВИКОРИСТАННЯ  СТАЛЕВИХ, КОМПОЗИТНИХ РІШЕНЬ ПРИ РЕКОНСТРУКЦІЇ, КАПІТАЛЬНОМУ РЕМОНТІ</a:t>
            </a:r>
            <a:endParaRPr lang="uk-UA" sz="3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5848332" y="779462"/>
            <a:ext cx="583247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колон додатковими сталевими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елементами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Зміна статичної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невизначеності конструктивного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каркасу будівлі через введення додаткових елементів. Зміна розрахункової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довжини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колон, стиснутих елементів ферм, зменшення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прольоту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ферм і балок через введення підкосів і додаткових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колон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Створення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заміна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введення додаткових аутригерів, металевих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балок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фундаментів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стін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Введення додаткових діафрагм жорсткості,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вертикальних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 горизонтальних в'язей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вузлів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армокам'яних і залізобетонних конструкцій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Використання попереднє напружених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конструкцій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Об'єднання систем</a:t>
            </a:r>
          </a:p>
        </p:txBody>
      </p:sp>
    </p:spTree>
    <p:extLst>
      <p:ext uri="{BB962C8B-B14F-4D97-AF65-F5344CB8AC3E}">
        <p14:creationId xmlns:p14="http://schemas.microsoft.com/office/powerpoint/2010/main" val="244593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33F91AE-B2A2-0845-9860-8BBBF4F8F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106405" y="-45720"/>
            <a:ext cx="3107897" cy="69600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158903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777650" y="1364667"/>
            <a:ext cx="50551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МОЖЛИВІ РЕЗУЛЬТАТИ ЗАСТОСУВАННЯ СТАЛЕВИХ ЕЛЕМЕНТІВ ПРИ РЕКОНСТРУКЦІЇ</a:t>
            </a:r>
            <a:endParaRPr lang="uk-UA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6959600" y="1508497"/>
            <a:ext cx="482441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Збільшення площі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приміщень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Покращення планувальних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рішень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(додаткові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евакуаційні сходи, розширення коридорів, додаткові просвіти в стінах, розширення  просвітів в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стінах)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Збільшення кількості надземних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поверхів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Підвищення надійності конструкцій і несучої спроможності відповідно до проектних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вимог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02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84CEEDF-0247-4A1E-BD5F-BDB1E1B401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t="23226" r="1532"/>
          <a:stretch/>
        </p:blipFill>
        <p:spPr>
          <a:xfrm>
            <a:off x="0" y="3"/>
            <a:ext cx="12225856" cy="6877044"/>
          </a:xfrm>
          <a:prstGeom prst="rect">
            <a:avLst/>
          </a:prstGeom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0" y="3"/>
            <a:ext cx="12225856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88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Прибудова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будівлі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музею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Royal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Ontario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 м. Торонто, Канада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9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CE2C550-6044-4F6D-86D3-83A6CDDD54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3" b="21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0" y="-19050"/>
            <a:ext cx="12225856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060366"/>
            <a:ext cx="100881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uk-UA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обудова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будівлі </a:t>
            </a:r>
            <a:r>
              <a:rPr lang="uk-UA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Academia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Música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Roubaix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 комбінованим </a:t>
            </a:r>
            <a:r>
              <a:rPr lang="uk-UA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опиранням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нові колони та існуючі стіни, м. </a:t>
            </a:r>
            <a:r>
              <a:rPr lang="uk-UA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Roubaix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Франція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6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33F91AE-B2A2-0845-9860-8BBBF4F8F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106405" y="-45720"/>
            <a:ext cx="3107897" cy="69600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158903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777650" y="1364667"/>
            <a:ext cx="50551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ЗМІНА, РОЗШИРЕННЯ ТА МОДЕРНІЗАЦІЯ ПРОСТОРУ. ПЕРЕОСНАЩЕННЯ БУДІВЛІ ЧЕРЕЗ ЗМІНУ ПЛАНУВАННЯ  </a:t>
            </a:r>
            <a:endParaRPr lang="uk-UA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6959600" y="1508497"/>
            <a:ext cx="48244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Капітальний ремонт з відновленням несучої здатності та модернізації простору в межах будівельного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об'єму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Збільшення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площі приміщень, підвищення висоти підвалу та переоснащення горищного простору в мансарду, додаткові діафрагми жорсткості, підсилення стін, заміна конструкцій міжповерхових </a:t>
            </a:r>
            <a:r>
              <a:rPr lang="uk-UA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перекриттів</a:t>
            </a:r>
            <a:endParaRPr lang="uk-UA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Головний інженер Білик А.С. </a:t>
            </a:r>
            <a:endParaRPr lang="uk-UA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Головний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конструктор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Білик С.І.</a:t>
            </a: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Провідний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конструктор </a:t>
            </a:r>
            <a:r>
              <a:rPr lang="uk-U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Шупик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А.В.    </a:t>
            </a:r>
          </a:p>
        </p:txBody>
      </p:sp>
    </p:spTree>
    <p:extLst>
      <p:ext uri="{BB962C8B-B14F-4D97-AF65-F5344CB8AC3E}">
        <p14:creationId xmlns:p14="http://schemas.microsoft.com/office/powerpoint/2010/main" val="31086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33F91AE-B2A2-0845-9860-8BBBF4F8F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106405" y="-45720"/>
            <a:ext cx="3107897" cy="69600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158903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777650" y="1364667"/>
            <a:ext cx="50551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«ЗАМІНИТИ НЕСУЧІ БАЛКИ </a:t>
            </a:r>
            <a:endParaRPr lang="uk-UA" sz="4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 </a:t>
            </a:r>
            <a:r>
              <a:rPr lang="uk-UA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КОЛОНИ, НЕ ЗМІНЮЮЧИ ПОКРІВЛЮ І СТІНИ»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6959600" y="891695"/>
            <a:ext cx="49202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Світова тенденція перетворення міст свідчить про сталість процесів розбудови та реновації існуючої комерційної забудови з метою адаптації у ракурсі концепції сталого розвитку та тенденцій ринку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538B6CE-F9AB-E242-9E1B-7B5F02469CEC}"/>
              </a:ext>
            </a:extLst>
          </p:cNvPr>
          <p:cNvSpPr txBox="1"/>
          <p:nvPr/>
        </p:nvSpPr>
        <p:spPr>
          <a:xfrm>
            <a:off x="5799020" y="1114538"/>
            <a:ext cx="9363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u="none" strike="noStrike" kern="1200" cap="none" spc="0" normalizeH="0" baseline="0" noProof="0" dirty="0">
                <a:ln>
                  <a:noFill/>
                </a:ln>
                <a:solidFill>
                  <a:srgbClr val="FF941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01</a:t>
            </a:r>
            <a:endParaRPr kumimoji="0" lang="en-US" sz="5000" u="none" strike="noStrike" kern="1200" cap="none" spc="0" normalizeH="0" baseline="0" noProof="0" dirty="0">
              <a:ln>
                <a:noFill/>
              </a:ln>
              <a:solidFill>
                <a:srgbClr val="FF941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E418336-F545-0945-9CE4-0C85EAACAAA7}"/>
              </a:ext>
            </a:extLst>
          </p:cNvPr>
          <p:cNvSpPr txBox="1"/>
          <p:nvPr/>
        </p:nvSpPr>
        <p:spPr>
          <a:xfrm>
            <a:off x="5799020" y="3003421"/>
            <a:ext cx="9363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u="none" strike="noStrike" kern="1200" cap="none" spc="0" normalizeH="0" baseline="0" noProof="0" dirty="0">
                <a:ln>
                  <a:noFill/>
                </a:ln>
                <a:solidFill>
                  <a:srgbClr val="FF941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0</a:t>
            </a:r>
            <a:r>
              <a:rPr kumimoji="0" lang="en-US" sz="5000" u="none" strike="noStrike" kern="1200" cap="none" spc="0" normalizeH="0" baseline="0" noProof="0" dirty="0">
                <a:ln>
                  <a:noFill/>
                </a:ln>
                <a:solidFill>
                  <a:srgbClr val="FF941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38B7F90-097D-EF4D-AF00-7B3A5B297582}"/>
              </a:ext>
            </a:extLst>
          </p:cNvPr>
          <p:cNvSpPr txBox="1"/>
          <p:nvPr/>
        </p:nvSpPr>
        <p:spPr>
          <a:xfrm>
            <a:off x="5815892" y="4767738"/>
            <a:ext cx="9363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u="none" strike="noStrike" kern="1200" cap="none" spc="0" normalizeH="0" baseline="0" noProof="0" dirty="0">
                <a:ln>
                  <a:noFill/>
                </a:ln>
                <a:solidFill>
                  <a:srgbClr val="FF941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0</a:t>
            </a:r>
            <a:r>
              <a:rPr kumimoji="0" lang="en-US" sz="5000" u="none" strike="noStrike" kern="1200" cap="none" spc="0" normalizeH="0" baseline="0" noProof="0" dirty="0">
                <a:ln>
                  <a:noFill/>
                </a:ln>
                <a:solidFill>
                  <a:srgbClr val="FF941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6959600" y="2786125"/>
            <a:ext cx="49202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цьому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мають бути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витримані вимоги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забезпечення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комфорту сучасного міського середовища, а також збереження історичного образу міста (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historic preservation)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11563" y="5150319"/>
            <a:ext cx="5292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китайська стратегема </a:t>
            </a:r>
            <a:endParaRPr lang="uk-UA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династії </a:t>
            </a:r>
            <a:r>
              <a:rPr lang="uk-UA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Шанг</a:t>
            </a:r>
            <a:r>
              <a:rPr lang="uk-UA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16 ст. до Р.Х.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6959600" y="4592426"/>
            <a:ext cx="4920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Міста на теперішній час змагаються хто створить найкращі умови для роботи і відпочинку, комунікацій і розвитку особистості кожної людини</a:t>
            </a:r>
          </a:p>
        </p:txBody>
      </p:sp>
    </p:spTree>
    <p:extLst>
      <p:ext uri="{BB962C8B-B14F-4D97-AF65-F5344CB8AC3E}">
        <p14:creationId xmlns:p14="http://schemas.microsoft.com/office/powerpoint/2010/main" val="10470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-104" t="7370" r="104" b="17608"/>
          <a:stretch/>
        </p:blipFill>
        <p:spPr>
          <a:xfrm flipH="1">
            <a:off x="1" y="1"/>
            <a:ext cx="12191999" cy="6857999"/>
          </a:xfrm>
          <a:prstGeom prst="rect">
            <a:avLst/>
          </a:prstGeom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1" y="-19050"/>
            <a:ext cx="12225856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272044"/>
            <a:ext cx="10088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Контрактова 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площа, 2014 р. 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2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2"/>
          <a:srcRect r="2137" b="261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0" y="-19050"/>
            <a:ext cx="12191999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4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Контрактова площа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2015 - 2016 р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21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33F91AE-B2A2-0845-9860-8BBBF4F8F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106405" y="-45720"/>
            <a:ext cx="3107897" cy="69600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158903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777650" y="1364667"/>
            <a:ext cx="5055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МОДЕРНІЗАЦІЯ ПРОСТОРУ.  </a:t>
            </a:r>
          </a:p>
          <a:p>
            <a:pPr lvl="0"/>
            <a:r>
              <a:rPr lang="uk-UA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НАДБУДОВА ДВОХ ПОВЕРХІВ</a:t>
            </a:r>
            <a:endParaRPr lang="uk-UA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6959600" y="1508497"/>
            <a:ext cx="48244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Використання сталевих конструкцій при надбудові двох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поверхів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фундаментів, введення додаткових горизонтальних дисків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жорсткості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Покращення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планування, підвищення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енергозбереження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Утеплення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фасадів, заміна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вікон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uk-UA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Головний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інженер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Білик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С.І, </a:t>
            </a: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Провідний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конструктор </a:t>
            </a:r>
            <a:r>
              <a:rPr lang="uk-U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Нужний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В.В.    </a:t>
            </a:r>
          </a:p>
        </p:txBody>
      </p:sp>
    </p:spTree>
    <p:extLst>
      <p:ext uri="{BB962C8B-B14F-4D97-AF65-F5344CB8AC3E}">
        <p14:creationId xmlns:p14="http://schemas.microsoft.com/office/powerpoint/2010/main" val="412487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-9525"/>
            <a:ext cx="12192000" cy="6858000"/>
          </a:xfrm>
          <a:prstGeom prst="rect">
            <a:avLst/>
          </a:prstGeom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1" y="-28575"/>
            <a:ext cx="12191999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4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Адміністративна будівля  м. Київ. 2012-2013 р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uk-UA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9801" t="19056" r="69844" b="402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1" y="-19050"/>
            <a:ext cx="12191999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4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Адміністративна будівля  м. Київ. 2012-2013 р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uk-UA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7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33F91AE-B2A2-0845-9860-8BBBF4F8F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106405" y="-45720"/>
            <a:ext cx="3107897" cy="69600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158903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777650" y="1364667"/>
            <a:ext cx="50551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КАПІТАЛЬНИЙ  РЕМОНТ З ВІДНОВЛЕННЯМ ФУНКЦІОНАЛЬНОСТІ ПРИМІЩЕНЬ, ЗАМІНА І ПІДСИЛЕННЯ КОНСТРУКЦІЙ</a:t>
            </a:r>
            <a:endParaRPr lang="uk-UA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6959600" y="1508497"/>
            <a:ext cx="48244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Капітальний ремонт  </a:t>
            </a:r>
            <a:endParaRPr lang="uk-UA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Головний інженер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Білик С.І</a:t>
            </a: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Провідний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конструктор </a:t>
            </a:r>
            <a:r>
              <a:rPr lang="uk-U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Нужний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В.В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</a:t>
            </a:r>
            <a:endParaRPr lang="uk-UA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Білик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А.С. </a:t>
            </a:r>
            <a:endParaRPr lang="uk-UA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Конструктори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Коваленко </a:t>
            </a:r>
            <a:r>
              <a:rPr lang="uk-UA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А.І,Шупик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А.В</a:t>
            </a:r>
          </a:p>
        </p:txBody>
      </p:sp>
    </p:spTree>
    <p:extLst>
      <p:ext uri="{BB962C8B-B14F-4D97-AF65-F5344CB8AC3E}">
        <p14:creationId xmlns:p14="http://schemas.microsoft.com/office/powerpoint/2010/main" val="49475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Нубип,новости,Кие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r="-48" b="20808"/>
          <a:stretch/>
        </p:blipFill>
        <p:spPr bwMode="auto">
          <a:xfrm>
            <a:off x="2" y="-19050"/>
            <a:ext cx="12211048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19051" y="-28574"/>
            <a:ext cx="12191999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4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Героїв оборони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15. Головний 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корпус 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НУБіП, 2013 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uk-UA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0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nubip.edu.ua/sites/default/files/u107/dsc_0112_6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" t="8340" r="6290" b="11803"/>
          <a:stretch/>
        </p:blipFill>
        <p:spPr bwMode="auto">
          <a:xfrm>
            <a:off x="-84929" y="0"/>
            <a:ext cx="12276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1" y="-9525"/>
            <a:ext cx="12191999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4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Героїв оборони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15. Головний 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корпус НУБіП. 2014-2016 р.  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uk-UA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6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33F91AE-B2A2-0845-9860-8BBBF4F8F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106405" y="-45720"/>
            <a:ext cx="3107897" cy="69600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158903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777650" y="1364667"/>
            <a:ext cx="50551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НЕОБХІДНІСТЬ ЗДІЙСНЕННЯ РЕКОНСТРУКЦІЇ ТА КАПІТАЛЬНОГО РЕМОНТУ БУДІВЕЛЬ</a:t>
            </a:r>
            <a:endParaRPr lang="uk-UA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6959600" y="1508497"/>
            <a:ext cx="48244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Капітальний ремонт з відновленням несучої здатності Будинку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Спілок </a:t>
            </a:r>
            <a:endParaRPr lang="uk-UA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uk-UA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Головний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інженер Білик А.С. </a:t>
            </a:r>
            <a:endParaRPr lang="uk-UA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Головний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конструктор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Білик С.І</a:t>
            </a: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Провідний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конструктор </a:t>
            </a:r>
            <a:r>
              <a:rPr lang="uk-U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Шупик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А.В.    </a:t>
            </a:r>
          </a:p>
          <a:p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Коваленко  А.І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</a:t>
            </a:r>
            <a:r>
              <a:rPr lang="uk-U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Нужний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В.В.</a:t>
            </a:r>
          </a:p>
        </p:txBody>
      </p:sp>
    </p:spTree>
    <p:extLst>
      <p:ext uri="{BB962C8B-B14F-4D97-AF65-F5344CB8AC3E}">
        <p14:creationId xmlns:p14="http://schemas.microsoft.com/office/powerpoint/2010/main" val="165689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his.img.pravda.com/images/doc/1/6/16b089d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8897" r="33775" b="383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-19665" y="0"/>
            <a:ext cx="12231329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4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Будинок 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Спілок, 2014 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88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Artem\Desktop\СТРУКТУРА\2016 стаття +ПУБЛ  рекон\New_Concordia_Wharf_-_Shad_Thames_488798993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" t="1962" r="360" b="667"/>
          <a:stretch/>
        </p:blipFill>
        <p:spPr bwMode="auto">
          <a:xfrm>
            <a:off x="-66675" y="0"/>
            <a:ext cx="12258675" cy="6877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0" y="0"/>
            <a:ext cx="12192000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8757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Квартал </a:t>
            </a:r>
            <a:r>
              <a:rPr lang="uk-UA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Concordia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Wharf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Лондон </a:t>
            </a:r>
          </a:p>
        </p:txBody>
      </p:sp>
    </p:spTree>
    <p:extLst>
      <p:ext uri="{BB962C8B-B14F-4D97-AF65-F5344CB8AC3E}">
        <p14:creationId xmlns:p14="http://schemas.microsoft.com/office/powerpoint/2010/main" val="9738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13112" r="11995" b="13112"/>
          <a:stretch/>
        </p:blipFill>
        <p:spPr>
          <a:xfrm>
            <a:off x="748" y="0"/>
            <a:ext cx="12192000" cy="6858000"/>
          </a:xfrm>
          <a:prstGeom prst="rect">
            <a:avLst/>
          </a:prstGeom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748" y="0"/>
            <a:ext cx="12231329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4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Будинок 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Спілок, 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р.</a:t>
            </a:r>
          </a:p>
        </p:txBody>
      </p:sp>
    </p:spTree>
    <p:extLst>
      <p:ext uri="{BB962C8B-B14F-4D97-AF65-F5344CB8AC3E}">
        <p14:creationId xmlns:p14="http://schemas.microsoft.com/office/powerpoint/2010/main" val="24702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Artem\Desktop\УНИЦА\РЕВОЛЮЦІЯ\Профспілки\фото +\2017\IMG_81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450"/>
          <a:stretch/>
        </p:blipFill>
        <p:spPr bwMode="auto">
          <a:xfrm>
            <a:off x="0" y="4568543"/>
            <a:ext cx="5057776" cy="228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rtem\Desktop\УНИЦА\РЕВОЛЮЦІЯ\Профспілки\фото +\2017\IMG_90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6" t="16632" r="17872"/>
          <a:stretch/>
        </p:blipFill>
        <p:spPr bwMode="auto">
          <a:xfrm>
            <a:off x="-2" y="-18075"/>
            <a:ext cx="5057778" cy="456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9B8A203-BD55-3542-92EC-EB1101763C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106405" y="-45720"/>
            <a:ext cx="3107897" cy="69600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08C2EBB-AE27-9B4F-A079-A220C56D98FB}"/>
              </a:ext>
            </a:extLst>
          </p:cNvPr>
          <p:cNvSpPr/>
          <p:nvPr/>
        </p:nvSpPr>
        <p:spPr>
          <a:xfrm>
            <a:off x="0" y="0"/>
            <a:ext cx="5063066" cy="4560548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2339FF-C562-514D-AF16-CF79407D5874}"/>
              </a:ext>
            </a:extLst>
          </p:cNvPr>
          <p:cNvSpPr txBox="1"/>
          <p:nvPr/>
        </p:nvSpPr>
        <p:spPr>
          <a:xfrm>
            <a:off x="794012" y="1364583"/>
            <a:ext cx="43328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</a:rPr>
              <a:t>ЗАСТОСОВАНІ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b="1" dirty="0" smtClean="0">
                <a:solidFill>
                  <a:prstClr val="white"/>
                </a:solidFill>
                <a:latin typeface="Tahoma" panose="020B0604030504040204" pitchFamily="34" charset="0"/>
              </a:rPr>
              <a:t>ІНСТРУМЕНТИ</a:t>
            </a:r>
            <a:endParaRPr kumimoji="0" lang="en-US" sz="35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59A108D-AE05-FA49-A6D0-A6C868006C01}"/>
              </a:ext>
            </a:extLst>
          </p:cNvPr>
          <p:cNvSpPr/>
          <p:nvPr/>
        </p:nvSpPr>
        <p:spPr>
          <a:xfrm>
            <a:off x="-2" y="4550468"/>
            <a:ext cx="5063066" cy="2320164"/>
          </a:xfrm>
          <a:prstGeom prst="rect">
            <a:avLst/>
          </a:prstGeom>
          <a:solidFill>
            <a:srgbClr val="757D9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D88BFD6A-EBA9-B248-8865-DC6571D541DC}"/>
              </a:ext>
            </a:extLst>
          </p:cNvPr>
          <p:cNvCxnSpPr>
            <a:cxnSpLocks/>
          </p:cNvCxnSpPr>
          <p:nvPr/>
        </p:nvCxnSpPr>
        <p:spPr>
          <a:xfrm>
            <a:off x="896965" y="-18075"/>
            <a:ext cx="0" cy="6830355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920873" y="1949358"/>
            <a:ext cx="5829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колон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обоймами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стін-діафрагм в’язями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Горизонтальні в’язеві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системи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Приставні стійки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перекриттів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сталевими балками і збільшенням перерізів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ригелів розкосами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каркасу підкосами і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в’язями</a:t>
            </a:r>
          </a:p>
        </p:txBody>
      </p:sp>
    </p:spTree>
    <p:extLst>
      <p:ext uri="{BB962C8B-B14F-4D97-AF65-F5344CB8AC3E}">
        <p14:creationId xmlns:p14="http://schemas.microsoft.com/office/powerpoint/2010/main" val="311890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4156" b="10844"/>
          <a:stretch/>
        </p:blipFill>
        <p:spPr>
          <a:xfrm>
            <a:off x="6" y="-19050"/>
            <a:ext cx="12225867" cy="6877050"/>
          </a:xfrm>
          <a:prstGeom prst="rect">
            <a:avLst/>
          </a:prstGeom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0" y="-19050"/>
            <a:ext cx="12225873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874711" y="87394"/>
            <a:ext cx="113172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ЗАСТОСОВАНІ </a:t>
            </a:r>
            <a:r>
              <a:rPr lang="ru-RU" sz="3500" b="1" dirty="0">
                <a:solidFill>
                  <a:prstClr val="white"/>
                </a:solidFill>
                <a:latin typeface="Tahoma" panose="020B0604030504040204" pitchFamily="34" charset="0"/>
              </a:rPr>
              <a:t>ІНСТРУМЕНТИ</a:t>
            </a:r>
            <a:endParaRPr lang="en-US" sz="3500" b="1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606930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9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-7936" y="0"/>
            <a:ext cx="12199935" cy="6862463"/>
          </a:xfrm>
          <a:prstGeom prst="rect">
            <a:avLst/>
          </a:prstGeom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0" y="-19050"/>
            <a:ext cx="12191999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874711" y="87394"/>
            <a:ext cx="113172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ЗАСТОСОВАНІ </a:t>
            </a:r>
            <a:r>
              <a:rPr lang="ru-RU" sz="3500" b="1" dirty="0">
                <a:solidFill>
                  <a:prstClr val="white"/>
                </a:solidFill>
                <a:latin typeface="Tahoma" panose="020B0604030504040204" pitchFamily="34" charset="0"/>
              </a:rPr>
              <a:t>ІНСТРУМЕНТИ</a:t>
            </a:r>
            <a:endParaRPr lang="en-US" sz="3500" b="1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606930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40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rtem\Desktop\УНИЦА\РЕВОЛЮЦІЯ\Профспілки\фото +\2018\600_83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8"/>
          <a:stretch/>
        </p:blipFill>
        <p:spPr bwMode="auto">
          <a:xfrm>
            <a:off x="0" y="4502609"/>
            <a:ext cx="5063066" cy="235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rtem\Desktop\УНИЦА\РЕВОЛЮЦІЯ\Профспілки\фото +\2018\7b0caf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7" r="17307"/>
          <a:stretch/>
        </p:blipFill>
        <p:spPr bwMode="auto">
          <a:xfrm>
            <a:off x="0" y="0"/>
            <a:ext cx="5063066" cy="534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9B8A203-BD55-3542-92EC-EB1101763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048750" y="-82927"/>
            <a:ext cx="3107897" cy="69600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08C2EBB-AE27-9B4F-A079-A220C56D98FB}"/>
              </a:ext>
            </a:extLst>
          </p:cNvPr>
          <p:cNvSpPr/>
          <p:nvPr/>
        </p:nvSpPr>
        <p:spPr>
          <a:xfrm>
            <a:off x="0" y="-19117"/>
            <a:ext cx="5063066" cy="4560548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2339FF-C562-514D-AF16-CF79407D5874}"/>
              </a:ext>
            </a:extLst>
          </p:cNvPr>
          <p:cNvSpPr txBox="1"/>
          <p:nvPr/>
        </p:nvSpPr>
        <p:spPr>
          <a:xfrm>
            <a:off x="794012" y="1364583"/>
            <a:ext cx="43328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</a:rPr>
              <a:t>ЗАСТОСОВАНІ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b="1" dirty="0" smtClean="0">
                <a:solidFill>
                  <a:prstClr val="white"/>
                </a:solidFill>
                <a:latin typeface="Tahoma" panose="020B0604030504040204" pitchFamily="34" charset="0"/>
              </a:rPr>
              <a:t>ІНСТРУМЕНТИ</a:t>
            </a:r>
            <a:endParaRPr kumimoji="0" lang="en-US" sz="35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59A108D-AE05-FA49-A6D0-A6C868006C01}"/>
              </a:ext>
            </a:extLst>
          </p:cNvPr>
          <p:cNvSpPr/>
          <p:nvPr/>
        </p:nvSpPr>
        <p:spPr>
          <a:xfrm>
            <a:off x="0" y="4541431"/>
            <a:ext cx="5063066" cy="2339281"/>
          </a:xfrm>
          <a:prstGeom prst="rect">
            <a:avLst/>
          </a:prstGeom>
          <a:solidFill>
            <a:srgbClr val="757D9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20873" y="1949358"/>
            <a:ext cx="58292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Улаштування і розширення, підсилення просвітів - </a:t>
            </a:r>
            <a:r>
              <a:rPr lang="uk-U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врізні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перемички і рами замкнутого контуру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Заміна </a:t>
            </a:r>
            <a:r>
              <a:rPr lang="uk-U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перекриттів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монолітні по </a:t>
            </a:r>
            <a:r>
              <a:rPr lang="uk-U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профнастилу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Композитні балки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і дублювання консолей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Заповнення простору фасаду із перехопленням підвішених поверхів</a:t>
            </a:r>
          </a:p>
        </p:txBody>
      </p:sp>
    </p:spTree>
    <p:extLst>
      <p:ext uri="{BB962C8B-B14F-4D97-AF65-F5344CB8AC3E}">
        <p14:creationId xmlns:p14="http://schemas.microsoft.com/office/powerpoint/2010/main" val="423594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rtem\Desktop\УНИЦА\РЕВОЛЮЦІЯ\Профспілки\фото +\2018\IMG_07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782"/>
          <a:stretch/>
        </p:blipFill>
        <p:spPr bwMode="auto">
          <a:xfrm>
            <a:off x="0" y="4502315"/>
            <a:ext cx="5048250" cy="235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rtem\Desktop\УНИЦА\РЕВОЛЮЦІЯ\Профспілки\фото +\2017\IMG_949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72"/>
          <a:stretch/>
        </p:blipFill>
        <p:spPr bwMode="auto">
          <a:xfrm>
            <a:off x="-1" y="0"/>
            <a:ext cx="5048251" cy="45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9B8A203-BD55-3542-92EC-EB1101763C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048750" y="-82927"/>
            <a:ext cx="3107897" cy="69600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08C2EBB-AE27-9B4F-A079-A220C56D98FB}"/>
              </a:ext>
            </a:extLst>
          </p:cNvPr>
          <p:cNvSpPr/>
          <p:nvPr/>
        </p:nvSpPr>
        <p:spPr>
          <a:xfrm>
            <a:off x="-14816" y="9458"/>
            <a:ext cx="5063066" cy="4528391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2339FF-C562-514D-AF16-CF79407D5874}"/>
              </a:ext>
            </a:extLst>
          </p:cNvPr>
          <p:cNvSpPr txBox="1"/>
          <p:nvPr/>
        </p:nvSpPr>
        <p:spPr>
          <a:xfrm>
            <a:off x="794012" y="1364583"/>
            <a:ext cx="43328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</a:rPr>
              <a:t>ЗАСТОСОВАНІ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b="1" dirty="0" smtClean="0">
                <a:solidFill>
                  <a:prstClr val="white"/>
                </a:solidFill>
                <a:latin typeface="Tahoma" panose="020B0604030504040204" pitchFamily="34" charset="0"/>
              </a:rPr>
              <a:t>ІНСТРУМЕНТИ</a:t>
            </a:r>
            <a:endParaRPr kumimoji="0" lang="en-US" sz="35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59A108D-AE05-FA49-A6D0-A6C868006C01}"/>
              </a:ext>
            </a:extLst>
          </p:cNvPr>
          <p:cNvSpPr/>
          <p:nvPr/>
        </p:nvSpPr>
        <p:spPr>
          <a:xfrm>
            <a:off x="-14816" y="4528257"/>
            <a:ext cx="5063066" cy="2339281"/>
          </a:xfrm>
          <a:prstGeom prst="rect">
            <a:avLst/>
          </a:prstGeom>
          <a:solidFill>
            <a:srgbClr val="757D9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20873" y="1949358"/>
            <a:ext cx="5829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Заміна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градирень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покрівлі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Заміна аварійних балок і покрівлі актової зали </a:t>
            </a:r>
          </a:p>
        </p:txBody>
      </p:sp>
    </p:spTree>
    <p:extLst>
      <p:ext uri="{BB962C8B-B14F-4D97-AF65-F5344CB8AC3E}">
        <p14:creationId xmlns:p14="http://schemas.microsoft.com/office/powerpoint/2010/main" val="266696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Artem\Desktop\УНИЦА\РЕВОЛЮЦІЯ\Профспілки\фото +\25-11-14\IMG_2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5" b="12505"/>
          <a:stretch/>
        </p:blipFill>
        <p:spPr bwMode="auto">
          <a:xfrm>
            <a:off x="6" y="-7294"/>
            <a:ext cx="12191994" cy="685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6" y="0"/>
            <a:ext cx="12191999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874711" y="87394"/>
            <a:ext cx="113172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РЕКОНСТРУКЦІЇ</a:t>
            </a:r>
            <a:endParaRPr lang="en-US" sz="3500" b="1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606930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8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:\Users\Artem\Desktop\СТРУКТУРА\2016 стаття +ПУБЛ  рекон\2017 фін\600_69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1" y="0"/>
            <a:ext cx="12191999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874711" y="87394"/>
            <a:ext cx="113172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</a:t>
            </a:r>
            <a:endParaRPr lang="en-US" sz="3500" b="1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606930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74114" y="3130279"/>
            <a:ext cx="6185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Врятовано будівлю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Виправлено недоліки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Оновлений функціонал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Швидке введення в експлуатацію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Збільшені площі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Надійність, зовнішній вигляд</a:t>
            </a:r>
          </a:p>
        </p:txBody>
      </p:sp>
    </p:spTree>
    <p:extLst>
      <p:ext uri="{BB962C8B-B14F-4D97-AF65-F5344CB8AC3E}">
        <p14:creationId xmlns:p14="http://schemas.microsoft.com/office/powerpoint/2010/main" val="12836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:\Users\Artem\Desktop\УНИЦА\РЕВОЛЮЦІЯ\Профспілки\фото +\2018\IMG_09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20" b="17876"/>
          <a:stretch/>
        </p:blipFill>
        <p:spPr bwMode="auto">
          <a:xfrm>
            <a:off x="-7408" y="4543425"/>
            <a:ext cx="5063066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rtem\Desktop\УНИЦА\РЕВОЛЮЦІЯ\Профспілки\266658_b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738"/>
          <a:stretch/>
        </p:blipFill>
        <p:spPr bwMode="auto">
          <a:xfrm>
            <a:off x="-14816" y="0"/>
            <a:ext cx="5070474" cy="459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9B8A203-BD55-3542-92EC-EB1101763C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048750" y="-82927"/>
            <a:ext cx="3107897" cy="69600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08C2EBB-AE27-9B4F-A079-A220C56D98FB}"/>
              </a:ext>
            </a:extLst>
          </p:cNvPr>
          <p:cNvSpPr/>
          <p:nvPr/>
        </p:nvSpPr>
        <p:spPr>
          <a:xfrm>
            <a:off x="-7408" y="-4903"/>
            <a:ext cx="5063066" cy="4538803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2339FF-C562-514D-AF16-CF79407D5874}"/>
              </a:ext>
            </a:extLst>
          </p:cNvPr>
          <p:cNvSpPr txBox="1"/>
          <p:nvPr/>
        </p:nvSpPr>
        <p:spPr>
          <a:xfrm>
            <a:off x="794012" y="1364583"/>
            <a:ext cx="4332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ЕФЕКТИВНІСТЬ РІШЕНЬ ЗІ СТАЛЕВИМИ КОНСТРУКЦІЯМИ</a:t>
            </a:r>
            <a:endParaRPr kumimoji="0" lang="en-US" sz="35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59A108D-AE05-FA49-A6D0-A6C868006C01}"/>
              </a:ext>
            </a:extLst>
          </p:cNvPr>
          <p:cNvSpPr/>
          <p:nvPr/>
        </p:nvSpPr>
        <p:spPr>
          <a:xfrm>
            <a:off x="-14816" y="4518719"/>
            <a:ext cx="5063066" cy="2339281"/>
          </a:xfrm>
          <a:prstGeom prst="rect">
            <a:avLst/>
          </a:prstGeom>
          <a:solidFill>
            <a:srgbClr val="757D9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20873" y="1949358"/>
            <a:ext cx="58292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Вдалося уникнути підсилення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фундаментів 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Розвантажився каркас (засипки,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градирні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легкі перегородки натомість)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Застосований ефективний вогнезахист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Малі перерізи – пропуск комунікацій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Технологічність, швидкість ведення робіт, стиснені умови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20873" y="4626377"/>
            <a:ext cx="5863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Конструктиви, технологія підсилення каркасу: </a:t>
            </a:r>
          </a:p>
          <a:p>
            <a:pPr>
              <a:defRPr/>
            </a:pPr>
            <a:r>
              <a:rPr lang="uk-U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Білик С.І, Білик А.С., </a:t>
            </a:r>
            <a:r>
              <a:rPr lang="uk-UA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Нужний</a:t>
            </a:r>
            <a:r>
              <a:rPr lang="uk-U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В., </a:t>
            </a:r>
            <a:r>
              <a:rPr lang="uk-UA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Шупик</a:t>
            </a:r>
            <a:r>
              <a:rPr lang="uk-U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А., </a:t>
            </a:r>
            <a:r>
              <a:rPr lang="uk-UA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Постернак</a:t>
            </a:r>
            <a:r>
              <a:rPr lang="uk-U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О., Андрійович Т., Коваленко А., </a:t>
            </a:r>
            <a:r>
              <a:rPr lang="uk-UA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Шпинда</a:t>
            </a:r>
            <a:r>
              <a:rPr lang="uk-U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В., </a:t>
            </a:r>
            <a:r>
              <a:rPr lang="uk-UA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Тонкачеєв</a:t>
            </a:r>
            <a:r>
              <a:rPr lang="uk-U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Г.</a:t>
            </a:r>
            <a:endParaRPr lang="uk-UA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20873" y="5620553"/>
            <a:ext cx="5863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Генпідрядник: БК ФЕНІКС ГРУП</a:t>
            </a:r>
          </a:p>
          <a:p>
            <a:pPr>
              <a:defRPr/>
            </a:pPr>
            <a:r>
              <a:rPr lang="uk-U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Інвестор: ІТТ-Нерухомість</a:t>
            </a:r>
          </a:p>
          <a:p>
            <a:pPr>
              <a:defRPr/>
            </a:pPr>
            <a:r>
              <a:rPr lang="uk-UA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Замовник: ГУ ФПУ</a:t>
            </a:r>
            <a:endParaRPr lang="uk-UA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Ð ÐµÐ·ÑÐ»ÑÑÐ°Ñ Ð¿Ð¾ÑÑÐºÑ Ð·Ð¾Ð±ÑÐ°Ð¶ÐµÐ½Ñ Ð·Ð° Ð·Ð°Ð¿Ð¸ÑÐ¾Ð¼ &quot;Ð´Ð¶Ð¾Ð½ Ð¼Ð°ÐºÐºÐµÐ¹Ð½ ÑÐµÐ²Ð¾Ð»ÑÑÑÑ Ð³ÑÐ´Ð½Ð¾ÑÑÑ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9" t="84" r="689" b="15520"/>
          <a:stretch/>
        </p:blipFill>
        <p:spPr bwMode="auto">
          <a:xfrm>
            <a:off x="-95250" y="0"/>
            <a:ext cx="1228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-39329" y="-9525"/>
            <a:ext cx="12231329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4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Будинок Спілок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</a:t>
            </a:r>
            <a:endParaRPr lang="uk-UA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9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images.portalglobus.ru/France/Dost%20new/9%20opera%20vo%20fr%20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1587" r="7518" b="1"/>
          <a:stretch/>
        </p:blipFill>
        <p:spPr bwMode="auto">
          <a:xfrm>
            <a:off x="0" y="-3366"/>
            <a:ext cx="12192000" cy="6880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0" y="0"/>
            <a:ext cx="12192000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8757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Надбудова Опери у м. Ліон, Франція</a:t>
            </a:r>
          </a:p>
        </p:txBody>
      </p:sp>
    </p:spTree>
    <p:extLst>
      <p:ext uri="{BB962C8B-B14F-4D97-AF65-F5344CB8AC3E}">
        <p14:creationId xmlns:p14="http://schemas.microsoft.com/office/powerpoint/2010/main" val="4694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rtem\Desktop\УНИЦА\РЕВОЛЮЦІЯ\Профспілки\+++++IMG_82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5" b="77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1" y="-9525"/>
            <a:ext cx="12192000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4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Будинок 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Спілок, 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uk-UA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09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Artem\Desktop\СТРУКТУРА\2016 стаття +ПУБЛ  рекон\2017 фін\e1f3a796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49" b="147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0" y="0"/>
            <a:ext cx="12192000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1004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Будинок 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Спілок, 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uk-UA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75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9">
            <a:extLst>
              <a:ext uri="{FF2B5EF4-FFF2-40B4-BE49-F238E27FC236}">
                <a16:creationId xmlns:a16="http://schemas.microsoft.com/office/drawing/2014/main" xmlns="" id="{956ACFC7-B9A6-E648-A8E6-4A2CFF5A36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106405" y="-45720"/>
            <a:ext cx="3107897" cy="6960057"/>
          </a:xfrm>
          <a:prstGeom prst="rect">
            <a:avLst/>
          </a:prstGeom>
        </p:spPr>
      </p:pic>
      <p:pic>
        <p:nvPicPr>
          <p:cNvPr id="13" name="Graphic 25">
            <a:extLst>
              <a:ext uri="{FF2B5EF4-FFF2-40B4-BE49-F238E27FC236}">
                <a16:creationId xmlns:a16="http://schemas.microsoft.com/office/drawing/2014/main" xmlns="" id="{8E18180E-C1FD-1144-8161-9A920A4C63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5487859" y="2600424"/>
            <a:ext cx="458548" cy="525365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xmlns="" id="{B78E288C-1082-8944-A6D4-8C17E8BCCC6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375" y="162192"/>
            <a:ext cx="4462720" cy="6752145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7810000" y="3343113"/>
            <a:ext cx="1922321" cy="3154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+38 </a:t>
            </a:r>
            <a:r>
              <a:rPr lang="en-US" sz="14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uk-UA" sz="14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098</a:t>
            </a:r>
            <a:r>
              <a:rPr lang="en-US" sz="14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uk-UA" sz="14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044-82-88</a:t>
            </a:r>
            <a:endParaRPr lang="uk-UA" sz="1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Graphic 69">
            <a:extLst>
              <a:ext uri="{FF2B5EF4-FFF2-40B4-BE49-F238E27FC236}">
                <a16:creationId xmlns:a16="http://schemas.microsoft.com/office/drawing/2014/main" xmlns="" id="{FA1B6390-08EC-504F-B551-7DAF0D18312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1"/>
              </a:ext>
            </a:extLst>
          </a:blip>
          <a:srcRect/>
          <a:stretch/>
        </p:blipFill>
        <p:spPr>
          <a:xfrm>
            <a:off x="7320653" y="3243213"/>
            <a:ext cx="417859" cy="436806"/>
          </a:xfrm>
          <a:prstGeom prst="rect">
            <a:avLst/>
          </a:prstGeom>
        </p:spPr>
      </p:pic>
      <p:pic>
        <p:nvPicPr>
          <p:cNvPr id="45" name="Graphic 77">
            <a:extLst>
              <a:ext uri="{FF2B5EF4-FFF2-40B4-BE49-F238E27FC236}">
                <a16:creationId xmlns:a16="http://schemas.microsoft.com/office/drawing/2014/main" xmlns="" id="{1898A083-4890-CC42-9C6A-0EB7F865DA84}"/>
              </a:ext>
            </a:extLst>
          </p:cNvPr>
          <p:cNvPicPr>
            <a:picLocks noChangeAspect="1"/>
          </p:cNvPicPr>
          <p:nvPr/>
        </p:nvPicPr>
        <p:blipFill rotWithShape="1">
          <a:blip r:embed="rId6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9"/>
              </a:ext>
            </a:extLst>
          </a:blip>
          <a:srcRect/>
          <a:stretch/>
        </p:blipFill>
        <p:spPr>
          <a:xfrm>
            <a:off x="7238278" y="2345176"/>
            <a:ext cx="571722" cy="54590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844138" y="2356053"/>
            <a:ext cx="241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4C7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Білик </a:t>
            </a:r>
          </a:p>
          <a:p>
            <a:r>
              <a:rPr lang="uk-UA" sz="1600" b="1" dirty="0" smtClean="0">
                <a:solidFill>
                  <a:srgbClr val="4C7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Сергій Іванович</a:t>
            </a:r>
            <a:endParaRPr lang="uk-UA" sz="1600" b="1" dirty="0">
              <a:solidFill>
                <a:srgbClr val="4C72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46099" y="2912224"/>
            <a:ext cx="2410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д.т.н</a:t>
            </a:r>
            <a:r>
              <a:rPr lang="uk-UA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професор</a:t>
            </a:r>
            <a:endParaRPr lang="uk-UA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6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158903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777650" y="1364667"/>
            <a:ext cx="5055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КОНТАКТИ</a:t>
            </a:r>
            <a:endParaRPr lang="uk-UA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951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xmlns="" id="{4AD14BD9-2A4A-D34E-8F45-D6CDB120229C}"/>
              </a:ext>
            </a:extLst>
          </p:cNvPr>
          <p:cNvSpPr txBox="1">
            <a:spLocks/>
          </p:cNvSpPr>
          <p:nvPr/>
        </p:nvSpPr>
        <p:spPr>
          <a:xfrm>
            <a:off x="5951539" y="4127845"/>
            <a:ext cx="6240462" cy="1331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uk-UA" sz="2500" spc="300" dirty="0" smtClean="0">
                <a:solidFill>
                  <a:srgbClr val="D9EA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СТАЛЬ.ПРАВИЛЬНИЙ ВИБІР</a:t>
            </a:r>
            <a:endParaRPr lang="ru-RU" sz="2500" spc="300" dirty="0">
              <a:solidFill>
                <a:srgbClr val="D9EA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E3AD872-6699-DF45-98E2-D25B4884E1F4}"/>
              </a:ext>
            </a:extLst>
          </p:cNvPr>
          <p:cNvCxnSpPr/>
          <p:nvPr/>
        </p:nvCxnSpPr>
        <p:spPr>
          <a:xfrm>
            <a:off x="6076950" y="5189533"/>
            <a:ext cx="1196985" cy="0"/>
          </a:xfrm>
          <a:prstGeom prst="line">
            <a:avLst/>
          </a:prstGeom>
          <a:ln>
            <a:solidFill>
              <a:srgbClr val="FF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94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r="30478"/>
          <a:stretch/>
        </p:blipFill>
        <p:spPr>
          <a:xfrm>
            <a:off x="7770556" y="437553"/>
            <a:ext cx="2411669" cy="493251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DA744AD6-E996-5F49-893A-04415CBFAC73}"/>
              </a:ext>
            </a:extLst>
          </p:cNvPr>
          <p:cNvCxnSpPr>
            <a:cxnSpLocks/>
          </p:cNvCxnSpPr>
          <p:nvPr/>
        </p:nvCxnSpPr>
        <p:spPr>
          <a:xfrm>
            <a:off x="0" y="165670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C1DD89-4D44-964B-BEFB-53DB0649D82B}"/>
              </a:ext>
            </a:extLst>
          </p:cNvPr>
          <p:cNvSpPr txBox="1"/>
          <p:nvPr/>
        </p:nvSpPr>
        <p:spPr>
          <a:xfrm>
            <a:off x="794012" y="1366542"/>
            <a:ext cx="51226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500" b="1" noProof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ЗАВАНТАЖИТИ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500" b="1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МОНОГРАФІЮ</a:t>
            </a:r>
            <a:endParaRPr kumimoji="0" lang="en-US" sz="35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F0D503-3AF5-FE4E-B750-E95CD3DC0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242" y="167437"/>
            <a:ext cx="4475343" cy="6690563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ACE20C8F-B942-A643-B7E0-482B7D81D187}"/>
              </a:ext>
            </a:extLst>
          </p:cNvPr>
          <p:cNvSpPr/>
          <p:nvPr/>
        </p:nvSpPr>
        <p:spPr>
          <a:xfrm>
            <a:off x="9240253" y="5414211"/>
            <a:ext cx="635267" cy="264694"/>
          </a:xfrm>
          <a:prstGeom prst="rect">
            <a:avLst/>
          </a:prstGeom>
          <a:solidFill>
            <a:srgbClr val="130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1" y="2903810"/>
            <a:ext cx="39052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2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33F91AE-B2A2-0845-9860-8BBBF4F8F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106405" y="0"/>
            <a:ext cx="3107897" cy="69600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158903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777650" y="1364667"/>
            <a:ext cx="50551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МОЖЛИВІ ПРИЧИНИ ЗДІЙСНЕННЯ ПІДСИЛЕННЯ КОНСТРУКЦІЙ БУДІВЕЛЬ</a:t>
            </a:r>
            <a:endParaRPr lang="uk-UA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6959600" y="312016"/>
            <a:ext cx="482441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Зміна функціонального призначення, модернізація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простору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Зміна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умов експлуатації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Функціональний (моральний) знос  будівель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Модернізація через оснащення новим 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обладнанням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Збільшення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або суттєве зменшення вартості земельної ділянки,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якій розташована будівля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Капітальний ремонт, незадовільний технічний стан конструкцій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Нормативні вимоги: зміна навантаження, будівництво  паркінгів, бомбосховищ, сейсмічні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вимоги 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Збільшення класу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наслідків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Руйнування  будівель і споруд з боку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агресора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Економічні, екологічні вимоги </a:t>
            </a:r>
          </a:p>
        </p:txBody>
      </p:sp>
    </p:spTree>
    <p:extLst>
      <p:ext uri="{BB962C8B-B14F-4D97-AF65-F5344CB8AC3E}">
        <p14:creationId xmlns:p14="http://schemas.microsoft.com/office/powerpoint/2010/main" val="28319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rtem\Desktop\WORK\++МЕТИНВЕСТ\2014\Реконструкція\Chicago, 1936 by John Gutmanncarelevato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37945" b="11150"/>
          <a:stretch/>
        </p:blipFill>
        <p:spPr bwMode="auto">
          <a:xfrm>
            <a:off x="-66675" y="-19050"/>
            <a:ext cx="12258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-26988" y="-19050"/>
            <a:ext cx="12218987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8757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Чикаго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1936 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вертикальні паркінги</a:t>
            </a:r>
          </a:p>
        </p:txBody>
      </p:sp>
    </p:spTree>
    <p:extLst>
      <p:ext uri="{BB962C8B-B14F-4D97-AF65-F5344CB8AC3E}">
        <p14:creationId xmlns:p14="http://schemas.microsoft.com/office/powerpoint/2010/main" val="29115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upload.wikimedia.org/wikipedia/commons/7/72/Cunningham-Towle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9" r="18901"/>
          <a:stretch/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28821095-94EA-504C-A0CC-77CBB507D6F2}"/>
              </a:ext>
            </a:extLst>
          </p:cNvPr>
          <p:cNvSpPr/>
          <p:nvPr/>
        </p:nvSpPr>
        <p:spPr>
          <a:xfrm>
            <a:off x="-13494" y="0"/>
            <a:ext cx="12218987" cy="6877050"/>
          </a:xfrm>
          <a:prstGeom prst="rect">
            <a:avLst/>
          </a:prstGeom>
          <a:solidFill>
            <a:srgbClr val="342E3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74114" y="6323244"/>
            <a:ext cx="8757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Підсилення каркасу університету, США 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</a:t>
            </a:r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зміні сейсмічних вимог</a:t>
            </a:r>
          </a:p>
        </p:txBody>
      </p:sp>
    </p:spTree>
    <p:extLst>
      <p:ext uri="{BB962C8B-B14F-4D97-AF65-F5344CB8AC3E}">
        <p14:creationId xmlns:p14="http://schemas.microsoft.com/office/powerpoint/2010/main" val="139159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33F91AE-B2A2-0845-9860-8BBBF4F8F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33"/>
          <a:stretch/>
        </p:blipFill>
        <p:spPr>
          <a:xfrm>
            <a:off x="9106405" y="-45720"/>
            <a:ext cx="3107897" cy="69600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967020C-6560-514B-94C7-77D0704450A3}"/>
              </a:ext>
            </a:extLst>
          </p:cNvPr>
          <p:cNvCxnSpPr>
            <a:cxnSpLocks/>
          </p:cNvCxnSpPr>
          <p:nvPr/>
        </p:nvCxnSpPr>
        <p:spPr>
          <a:xfrm>
            <a:off x="0" y="1589035"/>
            <a:ext cx="734786" cy="0"/>
          </a:xfrm>
          <a:prstGeom prst="line">
            <a:avLst/>
          </a:prstGeom>
          <a:ln>
            <a:solidFill>
              <a:srgbClr val="FF94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975B56-9BA3-B54E-8786-21C122B29895}"/>
              </a:ext>
            </a:extLst>
          </p:cNvPr>
          <p:cNvSpPr txBox="1"/>
          <p:nvPr/>
        </p:nvSpPr>
        <p:spPr>
          <a:xfrm>
            <a:off x="777650" y="1364667"/>
            <a:ext cx="52915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ЧИННИКИ, </a:t>
            </a:r>
            <a:endParaRPr lang="en-US" sz="4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 ВПЛИВАЮТЬ НА ВИБІР КОНСТРУКТИВНИХ РІШЕНЬ</a:t>
            </a:r>
            <a:endParaRPr lang="uk-UA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B1D72C86-26B1-A340-A3C1-A20FB964BBF7}"/>
              </a:ext>
            </a:extLst>
          </p:cNvPr>
          <p:cNvSpPr/>
          <p:nvPr/>
        </p:nvSpPr>
        <p:spPr>
          <a:xfrm>
            <a:off x="6959600" y="844579"/>
            <a:ext cx="48244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Архітектурна необхідність. Нові архітектурні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рішення 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Інвестиційна привабливість (збільшення кількості поверхів, площ приміщень  і </a:t>
            </a:r>
            <a:r>
              <a:rPr lang="uk-U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т.п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Фінансова можливість виконання інвестиційного проекту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Зміна вартості земельної ділянки, як внаслідок розбудови району так і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впливу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самого інвестиційного проекту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Екологія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безпека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Юридична спроможність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Фізична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можливість виконання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проекту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Можливість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виготовлення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конструкцій.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Можливість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транспортування і монтажу конструкцій.</a:t>
            </a:r>
          </a:p>
        </p:txBody>
      </p:sp>
    </p:spTree>
    <p:extLst>
      <p:ext uri="{BB962C8B-B14F-4D97-AF65-F5344CB8AC3E}">
        <p14:creationId xmlns:p14="http://schemas.microsoft.com/office/powerpoint/2010/main" val="459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УЦСС">
  <a:themeElements>
    <a:clrScheme name="УЦСС_Шаблон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8F00"/>
      </a:accent1>
      <a:accent2>
        <a:srgbClr val="34718F"/>
      </a:accent2>
      <a:accent3>
        <a:srgbClr val="D9EAF2"/>
      </a:accent3>
      <a:accent4>
        <a:srgbClr val="91919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УЦСС" id="{1AA1DE7B-2D2F-E747-8782-261D949FEE7C}" vid="{0C656A0E-BAB5-8F4E-B4F6-47E41E4FA1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УЦСС</Template>
  <TotalTime>12170</TotalTime>
  <Words>1207</Words>
  <Application>Microsoft Office PowerPoint</Application>
  <PresentationFormat>Широкоэкранный</PresentationFormat>
  <Paragraphs>198</Paragraphs>
  <Slides>43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PF Din Text Cond Pro</vt:lpstr>
      <vt:lpstr>Tahoma</vt:lpstr>
      <vt:lpstr>Wingdings</vt:lpstr>
      <vt:lpstr>УЦСС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Evgeniya Pavlenko</dc:creator>
  <cp:lastModifiedBy>Nadezhda Koval</cp:lastModifiedBy>
  <cp:revision>119</cp:revision>
  <dcterms:created xsi:type="dcterms:W3CDTF">2019-11-01T09:21:21Z</dcterms:created>
  <dcterms:modified xsi:type="dcterms:W3CDTF">2022-07-11T11:15:46Z</dcterms:modified>
</cp:coreProperties>
</file>