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6" r:id="rId2"/>
  </p:sldMasterIdLst>
  <p:notesMasterIdLst>
    <p:notesMasterId r:id="rId48"/>
  </p:notesMasterIdLst>
  <p:sldIdLst>
    <p:sldId id="312" r:id="rId3"/>
    <p:sldId id="313" r:id="rId4"/>
    <p:sldId id="314" r:id="rId5"/>
    <p:sldId id="315" r:id="rId6"/>
    <p:sldId id="318" r:id="rId7"/>
    <p:sldId id="317" r:id="rId8"/>
    <p:sldId id="320" r:id="rId9"/>
    <p:sldId id="293" r:id="rId10"/>
    <p:sldId id="321" r:id="rId11"/>
    <p:sldId id="322" r:id="rId12"/>
    <p:sldId id="295" r:id="rId13"/>
    <p:sldId id="323" r:id="rId14"/>
    <p:sldId id="324" r:id="rId15"/>
    <p:sldId id="325" r:id="rId16"/>
    <p:sldId id="327" r:id="rId17"/>
    <p:sldId id="326" r:id="rId18"/>
    <p:sldId id="328" r:id="rId19"/>
    <p:sldId id="330" r:id="rId20"/>
    <p:sldId id="331" r:id="rId21"/>
    <p:sldId id="332" r:id="rId22"/>
    <p:sldId id="333" r:id="rId23"/>
    <p:sldId id="260" r:id="rId24"/>
    <p:sldId id="334" r:id="rId25"/>
    <p:sldId id="335" r:id="rId26"/>
    <p:sldId id="336" r:id="rId27"/>
    <p:sldId id="337" r:id="rId28"/>
    <p:sldId id="338" r:id="rId29"/>
    <p:sldId id="339" r:id="rId30"/>
    <p:sldId id="340" r:id="rId31"/>
    <p:sldId id="341" r:id="rId32"/>
    <p:sldId id="342" r:id="rId33"/>
    <p:sldId id="344" r:id="rId34"/>
    <p:sldId id="345" r:id="rId35"/>
    <p:sldId id="347" r:id="rId36"/>
    <p:sldId id="348" r:id="rId37"/>
    <p:sldId id="349" r:id="rId38"/>
    <p:sldId id="350" r:id="rId39"/>
    <p:sldId id="351" r:id="rId40"/>
    <p:sldId id="352" r:id="rId41"/>
    <p:sldId id="353" r:id="rId42"/>
    <p:sldId id="354" r:id="rId43"/>
    <p:sldId id="355" r:id="rId44"/>
    <p:sldId id="356" r:id="rId45"/>
    <p:sldId id="357" r:id="rId46"/>
    <p:sldId id="358"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72" userDrawn="1">
          <p15:clr>
            <a:srgbClr val="A4A3A4"/>
          </p15:clr>
        </p15:guide>
        <p15:guide id="2" pos="551" userDrawn="1">
          <p15:clr>
            <a:srgbClr val="A4A3A4"/>
          </p15:clr>
        </p15:guide>
        <p15:guide id="3" pos="3840" userDrawn="1">
          <p15:clr>
            <a:srgbClr val="A4A3A4"/>
          </p15:clr>
        </p15:guide>
        <p15:guide id="4" pos="4339" userDrawn="1">
          <p15:clr>
            <a:srgbClr val="A4A3A4"/>
          </p15:clr>
        </p15:guide>
        <p15:guide id="5" pos="7423" userDrawn="1">
          <p15:clr>
            <a:srgbClr val="A4A3A4"/>
          </p15:clr>
        </p15:guide>
        <p15:guide id="6" pos="2887" userDrawn="1">
          <p15:clr>
            <a:srgbClr val="A4A3A4"/>
          </p15:clr>
        </p15:guide>
        <p15:guide id="7" orient="horz" pos="958" userDrawn="1">
          <p15:clr>
            <a:srgbClr val="A4A3A4"/>
          </p15:clr>
        </p15:guide>
        <p15:guide id="8" pos="719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F00"/>
    <a:srgbClr val="D9EAF2"/>
    <a:srgbClr val="4C7292"/>
    <a:srgbClr val="3471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061" autoAdjust="0"/>
  </p:normalViewPr>
  <p:slideViewPr>
    <p:cSldViewPr snapToGrid="0" snapToObjects="1" showGuides="1">
      <p:cViewPr varScale="1">
        <p:scale>
          <a:sx n="76" d="100"/>
          <a:sy n="76" d="100"/>
        </p:scale>
        <p:origin x="840" y="67"/>
      </p:cViewPr>
      <p:guideLst>
        <p:guide orient="horz" pos="572"/>
        <p:guide pos="551"/>
        <p:guide pos="3840"/>
        <p:guide pos="4339"/>
        <p:guide pos="7423"/>
        <p:guide pos="2887"/>
        <p:guide orient="horz" pos="958"/>
        <p:guide pos="719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FF941F"/>
              </a:solidFill>
              <a:ln w="19050">
                <a:solidFill>
                  <a:schemeClr val="lt1"/>
                </a:solidFill>
              </a:ln>
              <a:effectLst/>
            </c:spPr>
            <c:extLst xmlns:c16r2="http://schemas.microsoft.com/office/drawing/2015/06/chart">
              <c:ext xmlns:c16="http://schemas.microsoft.com/office/drawing/2014/chart" uri="{C3380CC4-5D6E-409C-BE32-E72D297353CC}">
                <c16:uniqueId val="{00000001-D16B-BD4B-9510-41C65AAF1530}"/>
              </c:ext>
            </c:extLst>
          </c:dPt>
          <c:dPt>
            <c:idx val="1"/>
            <c:bubble3D val="0"/>
            <c:spPr>
              <a:solidFill>
                <a:srgbClr val="8C9AB0"/>
              </a:solidFill>
              <a:ln w="19050">
                <a:solidFill>
                  <a:schemeClr val="lt1"/>
                </a:solidFill>
              </a:ln>
              <a:effectLst/>
            </c:spPr>
            <c:extLst xmlns:c16r2="http://schemas.microsoft.com/office/drawing/2015/06/chart">
              <c:ext xmlns:c16="http://schemas.microsoft.com/office/drawing/2014/chart" uri="{C3380CC4-5D6E-409C-BE32-E72D297353CC}">
                <c16:uniqueId val="{00000003-D16B-BD4B-9510-41C65AAF1530}"/>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D16B-BD4B-9510-41C65AAF1530}"/>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D16B-BD4B-9510-41C65AAF1530}"/>
              </c:ext>
            </c:extLst>
          </c:dPt>
          <c:cat>
            <c:strRef>
              <c:f>Sheet1!$A$2:$A$5</c:f>
              <c:strCache>
                <c:ptCount val="2"/>
                <c:pt idx="0">
                  <c:v>1st Qtr</c:v>
                </c:pt>
                <c:pt idx="1">
                  <c:v>2nd Qtr</c:v>
                </c:pt>
              </c:strCache>
            </c:strRef>
          </c:cat>
          <c:val>
            <c:numRef>
              <c:f>Sheet1!$B$2:$B$5</c:f>
              <c:numCache>
                <c:formatCode>General</c:formatCode>
                <c:ptCount val="4"/>
                <c:pt idx="0">
                  <c:v>8.1999999999999993</c:v>
                </c:pt>
                <c:pt idx="1">
                  <c:v>3.2</c:v>
                </c:pt>
              </c:numCache>
            </c:numRef>
          </c:val>
          <c:extLst xmlns:c16r2="http://schemas.microsoft.com/office/drawing/2015/06/chart">
            <c:ext xmlns:c16="http://schemas.microsoft.com/office/drawing/2014/chart" uri="{C3380CC4-5D6E-409C-BE32-E72D297353CC}">
              <c16:uniqueId val="{00000008-D16B-BD4B-9510-41C65AAF153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uk-UA"/>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spc="0" baseline="0">
                <a:solidFill>
                  <a:schemeClr val="tx1"/>
                </a:solidFill>
                <a:latin typeface="PF Din Text Cond Pro" panose="02000000000000000000" pitchFamily="2" charset="0"/>
                <a:ea typeface="+mn-ea"/>
                <a:cs typeface="+mn-cs"/>
              </a:defRPr>
            </a:pPr>
            <a:r>
              <a:rPr lang="en-US" b="1" i="0" dirty="0">
                <a:latin typeface="Tahoma" panose="020B0604030504040204" pitchFamily="34" charset="0"/>
              </a:rPr>
              <a:t>Chart Title</a:t>
            </a:r>
          </a:p>
        </c:rich>
      </c:tx>
      <c:overlay val="0"/>
      <c:spPr>
        <a:noFill/>
        <a:ln>
          <a:noFill/>
        </a:ln>
        <a:effectLst/>
      </c:spPr>
      <c:txPr>
        <a:bodyPr rot="0" spcFirstLastPara="1" vertOverflow="ellipsis" vert="horz" wrap="square" anchor="ctr" anchorCtr="1"/>
        <a:lstStyle/>
        <a:p>
          <a:pPr>
            <a:defRPr sz="2200" b="1" i="0" u="none" strike="noStrike" kern="1200" spc="0" baseline="0">
              <a:solidFill>
                <a:schemeClr val="tx1"/>
              </a:solidFill>
              <a:latin typeface="PF Din Text Cond Pro" panose="02000000000000000000" pitchFamily="2" charset="0"/>
              <a:ea typeface="+mn-ea"/>
              <a:cs typeface="+mn-cs"/>
            </a:defRPr>
          </a:pPr>
          <a:endParaRPr lang="uk-UA"/>
        </a:p>
      </c:txPr>
    </c:title>
    <c:autoTitleDeleted val="0"/>
    <c:plotArea>
      <c:layout/>
      <c:barChart>
        <c:barDir val="col"/>
        <c:grouping val="stacked"/>
        <c:varyColors val="0"/>
        <c:ser>
          <c:idx val="0"/>
          <c:order val="0"/>
          <c:tx>
            <c:strRef>
              <c:f>Sheet1!$B$1</c:f>
              <c:strCache>
                <c:ptCount val="1"/>
                <c:pt idx="0">
                  <c:v>показатель 1</c:v>
                </c:pt>
              </c:strCache>
            </c:strRef>
          </c:tx>
          <c:spPr>
            <a:solidFill>
              <a:srgbClr val="BFD8E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200" b="1" i="0" u="none" strike="noStrike" kern="1200" baseline="0">
                    <a:solidFill>
                      <a:schemeClr val="tx1"/>
                    </a:solidFill>
                    <a:latin typeface="PF Din Text Cond Pro" panose="02000000000000000000" pitchFamily="2" charset="0"/>
                    <a:ea typeface="+mn-ea"/>
                    <a:cs typeface="+mn-cs"/>
                  </a:defRPr>
                </a:pPr>
                <a:endParaRPr lang="uk-UA"/>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Квартал 1</c:v>
                </c:pt>
                <c:pt idx="1">
                  <c:v>Квартал 2</c:v>
                </c:pt>
                <c:pt idx="2">
                  <c:v>Квартал 3</c:v>
                </c:pt>
                <c:pt idx="3">
                  <c:v>Квартал 4</c:v>
                </c:pt>
              </c:strCache>
            </c:strRef>
          </c:cat>
          <c:val>
            <c:numRef>
              <c:f>Sheet1!$B$2:$B$5</c:f>
              <c:numCache>
                <c:formatCode>General</c:formatCode>
                <c:ptCount val="4"/>
                <c:pt idx="0">
                  <c:v>4.3</c:v>
                </c:pt>
                <c:pt idx="1">
                  <c:v>2.5</c:v>
                </c:pt>
                <c:pt idx="2">
                  <c:v>3.5</c:v>
                </c:pt>
                <c:pt idx="3">
                  <c:v>4.5</c:v>
                </c:pt>
              </c:numCache>
            </c:numRef>
          </c:val>
          <c:extLst xmlns:c16r2="http://schemas.microsoft.com/office/drawing/2015/06/chart">
            <c:ext xmlns:c16="http://schemas.microsoft.com/office/drawing/2014/chart" uri="{C3380CC4-5D6E-409C-BE32-E72D297353CC}">
              <c16:uniqueId val="{00000000-2CC4-6444-92DE-AB54A718538F}"/>
            </c:ext>
          </c:extLst>
        </c:ser>
        <c:ser>
          <c:idx val="1"/>
          <c:order val="1"/>
          <c:tx>
            <c:strRef>
              <c:f>Sheet1!$C$1</c:f>
              <c:strCache>
                <c:ptCount val="1"/>
                <c:pt idx="0">
                  <c:v>Показатель 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200" b="1" i="0" u="none" strike="noStrike" kern="1200" baseline="0">
                    <a:solidFill>
                      <a:schemeClr val="bg1"/>
                    </a:solidFill>
                    <a:latin typeface="PF Din Text Cond Pro" panose="02000000000000000000" pitchFamily="2" charset="0"/>
                    <a:ea typeface="+mn-ea"/>
                    <a:cs typeface="+mn-cs"/>
                  </a:defRPr>
                </a:pPr>
                <a:endParaRPr lang="uk-UA"/>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Квартал 1</c:v>
                </c:pt>
                <c:pt idx="1">
                  <c:v>Квартал 2</c:v>
                </c:pt>
                <c:pt idx="2">
                  <c:v>Квартал 3</c:v>
                </c:pt>
                <c:pt idx="3">
                  <c:v>Квартал 4</c:v>
                </c:pt>
              </c:strCache>
            </c:strRef>
          </c:cat>
          <c:val>
            <c:numRef>
              <c:f>Sheet1!$C$2:$C$5</c:f>
              <c:numCache>
                <c:formatCode>General</c:formatCode>
                <c:ptCount val="4"/>
                <c:pt idx="0">
                  <c:v>2.4</c:v>
                </c:pt>
                <c:pt idx="1">
                  <c:v>4.4000000000000004</c:v>
                </c:pt>
                <c:pt idx="2">
                  <c:v>1.8</c:v>
                </c:pt>
                <c:pt idx="3">
                  <c:v>2.8</c:v>
                </c:pt>
              </c:numCache>
            </c:numRef>
          </c:val>
          <c:extLst xmlns:c16r2="http://schemas.microsoft.com/office/drawing/2015/06/chart">
            <c:ext xmlns:c16="http://schemas.microsoft.com/office/drawing/2014/chart" uri="{C3380CC4-5D6E-409C-BE32-E72D297353CC}">
              <c16:uniqueId val="{00000001-2CC4-6444-92DE-AB54A718538F}"/>
            </c:ext>
          </c:extLst>
        </c:ser>
        <c:dLbls>
          <c:showLegendKey val="0"/>
          <c:showVal val="0"/>
          <c:showCatName val="0"/>
          <c:showSerName val="0"/>
          <c:showPercent val="0"/>
          <c:showBubbleSize val="0"/>
        </c:dLbls>
        <c:gapWidth val="150"/>
        <c:overlap val="100"/>
        <c:axId val="7705912"/>
        <c:axId val="317484456"/>
      </c:barChart>
      <c:catAx>
        <c:axId val="7705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PF Din Text Cond Pro" panose="02000000000000000000" pitchFamily="2" charset="0"/>
                <a:ea typeface="+mn-ea"/>
                <a:cs typeface="+mn-cs"/>
              </a:defRPr>
            </a:pPr>
            <a:endParaRPr lang="uk-UA"/>
          </a:p>
        </c:txPr>
        <c:crossAx val="317484456"/>
        <c:crosses val="autoZero"/>
        <c:auto val="1"/>
        <c:lblAlgn val="ctr"/>
        <c:lblOffset val="100"/>
        <c:noMultiLvlLbl val="0"/>
      </c:catAx>
      <c:valAx>
        <c:axId val="3174844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PF Din Text Cond Pro" panose="02000000000000000000" pitchFamily="2" charset="0"/>
                <a:ea typeface="+mn-ea"/>
                <a:cs typeface="+mn-cs"/>
              </a:defRPr>
            </a:pPr>
            <a:endParaRPr lang="uk-UA"/>
          </a:p>
        </c:txPr>
        <c:crossAx val="77059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PF Din Text Cond Pro" panose="02000000000000000000" pitchFamily="2" charset="0"/>
              <a:ea typeface="+mn-ea"/>
              <a:cs typeface="+mn-cs"/>
            </a:defRPr>
          </a:pPr>
          <a:endParaRPr lang="uk-UA"/>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uk-UA"/>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spc="0" baseline="0">
                <a:solidFill>
                  <a:schemeClr val="tx1"/>
                </a:solidFill>
                <a:latin typeface="PF Din Text Cond Pro" panose="02000000000000000000" pitchFamily="2" charset="0"/>
                <a:ea typeface="+mn-ea"/>
                <a:cs typeface="+mn-cs"/>
              </a:defRPr>
            </a:pPr>
            <a:r>
              <a:rPr lang="en-US" b="1" i="0" dirty="0">
                <a:latin typeface="Tahoma" panose="020B0604030504040204" pitchFamily="34" charset="0"/>
              </a:rPr>
              <a:t>Chart Title</a:t>
            </a:r>
          </a:p>
        </c:rich>
      </c:tx>
      <c:overlay val="0"/>
      <c:spPr>
        <a:noFill/>
        <a:ln>
          <a:noFill/>
        </a:ln>
        <a:effectLst/>
      </c:spPr>
      <c:txPr>
        <a:bodyPr rot="0" spcFirstLastPara="1" vertOverflow="ellipsis" vert="horz" wrap="square" anchor="ctr" anchorCtr="1"/>
        <a:lstStyle/>
        <a:p>
          <a:pPr>
            <a:defRPr sz="2200" b="1" i="0" u="none" strike="noStrike" kern="1200" spc="0" baseline="0">
              <a:solidFill>
                <a:schemeClr val="tx1"/>
              </a:solidFill>
              <a:latin typeface="PF Din Text Cond Pro" panose="02000000000000000000" pitchFamily="2" charset="0"/>
              <a:ea typeface="+mn-ea"/>
              <a:cs typeface="+mn-cs"/>
            </a:defRPr>
          </a:pPr>
          <a:endParaRPr lang="uk-UA"/>
        </a:p>
      </c:txPr>
    </c:title>
    <c:autoTitleDeleted val="0"/>
    <c:plotArea>
      <c:layout/>
      <c:barChart>
        <c:barDir val="col"/>
        <c:grouping val="stacked"/>
        <c:varyColors val="0"/>
        <c:ser>
          <c:idx val="0"/>
          <c:order val="0"/>
          <c:tx>
            <c:strRef>
              <c:f>Sheet1!$B$1</c:f>
              <c:strCache>
                <c:ptCount val="1"/>
                <c:pt idx="0">
                  <c:v>показатель 1</c:v>
                </c:pt>
              </c:strCache>
            </c:strRef>
          </c:tx>
          <c:spPr>
            <a:solidFill>
              <a:srgbClr val="BFD8E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200" b="1" i="0" u="none" strike="noStrike" kern="1200" baseline="0">
                    <a:solidFill>
                      <a:schemeClr val="tx1"/>
                    </a:solidFill>
                    <a:latin typeface="PF Din Text Cond Pro" panose="02000000000000000000" pitchFamily="2" charset="0"/>
                    <a:ea typeface="+mn-ea"/>
                    <a:cs typeface="+mn-cs"/>
                  </a:defRPr>
                </a:pPr>
                <a:endParaRPr lang="uk-UA"/>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Квартал 1</c:v>
                </c:pt>
                <c:pt idx="1">
                  <c:v>Квартал 2</c:v>
                </c:pt>
                <c:pt idx="2">
                  <c:v>Квартал 3</c:v>
                </c:pt>
                <c:pt idx="3">
                  <c:v>Квартал 4</c:v>
                </c:pt>
              </c:strCache>
            </c:strRef>
          </c:cat>
          <c:val>
            <c:numRef>
              <c:f>Sheet1!$B$2:$B$5</c:f>
              <c:numCache>
                <c:formatCode>General</c:formatCode>
                <c:ptCount val="4"/>
                <c:pt idx="0">
                  <c:v>4.3</c:v>
                </c:pt>
                <c:pt idx="1">
                  <c:v>2.5</c:v>
                </c:pt>
                <c:pt idx="2">
                  <c:v>3.5</c:v>
                </c:pt>
                <c:pt idx="3">
                  <c:v>4.5</c:v>
                </c:pt>
              </c:numCache>
            </c:numRef>
          </c:val>
          <c:extLst xmlns:c16r2="http://schemas.microsoft.com/office/drawing/2015/06/chart">
            <c:ext xmlns:c16="http://schemas.microsoft.com/office/drawing/2014/chart" uri="{C3380CC4-5D6E-409C-BE32-E72D297353CC}">
              <c16:uniqueId val="{00000000-F8AC-1C4A-88DC-3247C4485348}"/>
            </c:ext>
          </c:extLst>
        </c:ser>
        <c:ser>
          <c:idx val="1"/>
          <c:order val="1"/>
          <c:tx>
            <c:strRef>
              <c:f>Sheet1!$C$1</c:f>
              <c:strCache>
                <c:ptCount val="1"/>
                <c:pt idx="0">
                  <c:v>Показатель 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200" b="1" i="0" u="none" strike="noStrike" kern="1200" baseline="0">
                    <a:solidFill>
                      <a:schemeClr val="bg1"/>
                    </a:solidFill>
                    <a:latin typeface="PF Din Text Cond Pro" panose="02000000000000000000" pitchFamily="2" charset="0"/>
                    <a:ea typeface="+mn-ea"/>
                    <a:cs typeface="+mn-cs"/>
                  </a:defRPr>
                </a:pPr>
                <a:endParaRPr lang="uk-UA"/>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Квартал 1</c:v>
                </c:pt>
                <c:pt idx="1">
                  <c:v>Квартал 2</c:v>
                </c:pt>
                <c:pt idx="2">
                  <c:v>Квартал 3</c:v>
                </c:pt>
                <c:pt idx="3">
                  <c:v>Квартал 4</c:v>
                </c:pt>
              </c:strCache>
            </c:strRef>
          </c:cat>
          <c:val>
            <c:numRef>
              <c:f>Sheet1!$C$2:$C$5</c:f>
              <c:numCache>
                <c:formatCode>General</c:formatCode>
                <c:ptCount val="4"/>
                <c:pt idx="0">
                  <c:v>2.4</c:v>
                </c:pt>
                <c:pt idx="1">
                  <c:v>4.4000000000000004</c:v>
                </c:pt>
                <c:pt idx="2">
                  <c:v>1.8</c:v>
                </c:pt>
                <c:pt idx="3">
                  <c:v>2.8</c:v>
                </c:pt>
              </c:numCache>
            </c:numRef>
          </c:val>
          <c:extLst xmlns:c16r2="http://schemas.microsoft.com/office/drawing/2015/06/chart">
            <c:ext xmlns:c16="http://schemas.microsoft.com/office/drawing/2014/chart" uri="{C3380CC4-5D6E-409C-BE32-E72D297353CC}">
              <c16:uniqueId val="{00000001-F8AC-1C4A-88DC-3247C4485348}"/>
            </c:ext>
          </c:extLst>
        </c:ser>
        <c:dLbls>
          <c:showLegendKey val="0"/>
          <c:showVal val="0"/>
          <c:showCatName val="0"/>
          <c:showSerName val="0"/>
          <c:showPercent val="0"/>
          <c:showBubbleSize val="0"/>
        </c:dLbls>
        <c:gapWidth val="150"/>
        <c:overlap val="100"/>
        <c:axId val="316374536"/>
        <c:axId val="317709200"/>
      </c:barChart>
      <c:catAx>
        <c:axId val="316374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PF Din Text Cond Pro" panose="02000000000000000000" pitchFamily="2" charset="0"/>
                <a:ea typeface="+mn-ea"/>
                <a:cs typeface="+mn-cs"/>
              </a:defRPr>
            </a:pPr>
            <a:endParaRPr lang="uk-UA"/>
          </a:p>
        </c:txPr>
        <c:crossAx val="317709200"/>
        <c:crosses val="autoZero"/>
        <c:auto val="1"/>
        <c:lblAlgn val="ctr"/>
        <c:lblOffset val="100"/>
        <c:noMultiLvlLbl val="0"/>
      </c:catAx>
      <c:valAx>
        <c:axId val="3177092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uk-UA"/>
          </a:p>
        </c:txPr>
        <c:crossAx val="3163745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PF Din Text Cond Pro" panose="02000000000000000000" pitchFamily="2" charset="0"/>
              <a:ea typeface="+mn-ea"/>
              <a:cs typeface="+mn-cs"/>
            </a:defRPr>
          </a:pPr>
          <a:endParaRPr lang="uk-UA"/>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uk-UA"/>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spc="0" baseline="0">
                <a:solidFill>
                  <a:schemeClr val="tx1"/>
                </a:solidFill>
                <a:latin typeface="PF Din Text Cond Pro" panose="02000000000000000000" pitchFamily="2" charset="0"/>
                <a:ea typeface="+mn-ea"/>
                <a:cs typeface="+mn-cs"/>
              </a:defRPr>
            </a:pPr>
            <a:r>
              <a:rPr lang="en-US" b="1" i="0" dirty="0">
                <a:latin typeface="Tahoma" panose="020B0604030504040204" pitchFamily="34" charset="0"/>
              </a:rPr>
              <a:t>Series 3</a:t>
            </a:r>
          </a:p>
        </c:rich>
      </c:tx>
      <c:overlay val="0"/>
      <c:spPr>
        <a:noFill/>
        <a:ln>
          <a:noFill/>
        </a:ln>
        <a:effectLst/>
      </c:spPr>
      <c:txPr>
        <a:bodyPr rot="0" spcFirstLastPara="1" vertOverflow="ellipsis" vert="horz" wrap="square" anchor="ctr" anchorCtr="1"/>
        <a:lstStyle/>
        <a:p>
          <a:pPr>
            <a:defRPr sz="2200" b="1" i="0" u="none" strike="noStrike" kern="1200" spc="0" baseline="0">
              <a:solidFill>
                <a:schemeClr val="tx1"/>
              </a:solidFill>
              <a:latin typeface="PF Din Text Cond Pro" panose="02000000000000000000" pitchFamily="2" charset="0"/>
              <a:ea typeface="+mn-ea"/>
              <a:cs typeface="+mn-cs"/>
            </a:defRPr>
          </a:pPr>
          <a:endParaRPr lang="uk-UA"/>
        </a:p>
      </c:txPr>
    </c:title>
    <c:autoTitleDeleted val="0"/>
    <c:plotArea>
      <c:layout/>
      <c:barChart>
        <c:barDir val="col"/>
        <c:grouping val="stacked"/>
        <c:varyColors val="0"/>
        <c:ser>
          <c:idx val="0"/>
          <c:order val="0"/>
          <c:tx>
            <c:strRef>
              <c:f>Sheet1!$B$1</c:f>
              <c:strCache>
                <c:ptCount val="1"/>
                <c:pt idx="0">
                  <c:v>Series 3</c:v>
                </c:pt>
              </c:strCache>
            </c:strRef>
          </c:tx>
          <c:spPr>
            <a:solidFill>
              <a:schemeClr val="accent1"/>
            </a:solidFill>
            <a:ln>
              <a:noFill/>
            </a:ln>
            <a:effectLst/>
          </c:spPr>
          <c:invertIfNegative val="0"/>
          <c:dPt>
            <c:idx val="0"/>
            <c:invertIfNegative val="0"/>
            <c:bubble3D val="0"/>
            <c:spPr>
              <a:solidFill>
                <a:srgbClr val="FF941F"/>
              </a:solidFill>
              <a:ln>
                <a:noFill/>
              </a:ln>
              <a:effectLst/>
            </c:spPr>
            <c:extLst xmlns:c16r2="http://schemas.microsoft.com/office/drawing/2015/06/chart">
              <c:ext xmlns:c16="http://schemas.microsoft.com/office/drawing/2014/chart" uri="{C3380CC4-5D6E-409C-BE32-E72D297353CC}">
                <c16:uniqueId val="{00000001-C4F7-6541-B769-585BDD806BCC}"/>
              </c:ext>
            </c:extLst>
          </c:dPt>
          <c:dPt>
            <c:idx val="1"/>
            <c:invertIfNegative val="0"/>
            <c:bubble3D val="0"/>
            <c:spPr>
              <a:solidFill>
                <a:srgbClr val="3D718D"/>
              </a:solidFill>
              <a:ln>
                <a:noFill/>
              </a:ln>
              <a:effectLst/>
            </c:spPr>
            <c:extLst xmlns:c16r2="http://schemas.microsoft.com/office/drawing/2015/06/chart">
              <c:ext xmlns:c16="http://schemas.microsoft.com/office/drawing/2014/chart" uri="{C3380CC4-5D6E-409C-BE32-E72D297353CC}">
                <c16:uniqueId val="{00000003-C4F7-6541-B769-585BDD806BCC}"/>
              </c:ext>
            </c:extLst>
          </c:dPt>
          <c:dPt>
            <c:idx val="2"/>
            <c:invertIfNegative val="0"/>
            <c:bubble3D val="0"/>
            <c:spPr>
              <a:solidFill>
                <a:srgbClr val="FF941F"/>
              </a:solidFill>
              <a:ln>
                <a:noFill/>
              </a:ln>
              <a:effectLst/>
            </c:spPr>
            <c:extLst xmlns:c16r2="http://schemas.microsoft.com/office/drawing/2015/06/chart">
              <c:ext xmlns:c16="http://schemas.microsoft.com/office/drawing/2014/chart" uri="{C3380CC4-5D6E-409C-BE32-E72D297353CC}">
                <c16:uniqueId val="{00000005-C4F7-6541-B769-585BDD806BCC}"/>
              </c:ext>
            </c:extLst>
          </c:dPt>
          <c:dPt>
            <c:idx val="3"/>
            <c:invertIfNegative val="0"/>
            <c:bubble3D val="0"/>
            <c:spPr>
              <a:solidFill>
                <a:srgbClr val="3D718D"/>
              </a:solidFill>
              <a:ln>
                <a:noFill/>
              </a:ln>
              <a:effectLst/>
            </c:spPr>
            <c:extLst xmlns:c16r2="http://schemas.microsoft.com/office/drawing/2015/06/chart">
              <c:ext xmlns:c16="http://schemas.microsoft.com/office/drawing/2014/chart" uri="{C3380CC4-5D6E-409C-BE32-E72D297353CC}">
                <c16:uniqueId val="{00000007-C4F7-6541-B769-585BDD806BCC}"/>
              </c:ext>
            </c:extLst>
          </c:dPt>
          <c:dLbls>
            <c:spPr>
              <a:noFill/>
              <a:ln>
                <a:noFill/>
              </a:ln>
              <a:effectLst/>
            </c:spPr>
            <c:txPr>
              <a:bodyPr rot="0" spcFirstLastPara="1" vertOverflow="ellipsis" vert="horz" wrap="square" lIns="38100" tIns="19050" rIns="38100" bIns="19050" anchor="ctr" anchorCtr="1">
                <a:spAutoFit/>
              </a:bodyPr>
              <a:lstStyle/>
              <a:p>
                <a:pPr>
                  <a:defRPr sz="2200" b="1" i="0" u="none" strike="noStrike" kern="1200" baseline="0">
                    <a:solidFill>
                      <a:schemeClr val="bg1"/>
                    </a:solidFill>
                    <a:latin typeface="PF Din Text Cond Pro" panose="02000000000000000000" pitchFamily="2" charset="0"/>
                    <a:ea typeface="+mn-ea"/>
                    <a:cs typeface="+mn-cs"/>
                  </a:defRPr>
                </a:pPr>
                <a:endParaRPr lang="uk-UA"/>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5</c:v>
                </c:pt>
                <c:pt idx="1">
                  <c:v>6</c:v>
                </c:pt>
                <c:pt idx="2">
                  <c:v>8</c:v>
                </c:pt>
                <c:pt idx="3">
                  <c:v>10</c:v>
                </c:pt>
              </c:numCache>
            </c:numRef>
          </c:val>
          <c:extLst xmlns:c16r2="http://schemas.microsoft.com/office/drawing/2015/06/chart">
            <c:ext xmlns:c16="http://schemas.microsoft.com/office/drawing/2014/chart" uri="{C3380CC4-5D6E-409C-BE32-E72D297353CC}">
              <c16:uniqueId val="{00000008-C4F7-6541-B769-585BDD806BCC}"/>
            </c:ext>
          </c:extLst>
        </c:ser>
        <c:dLbls>
          <c:showLegendKey val="0"/>
          <c:showVal val="0"/>
          <c:showCatName val="0"/>
          <c:showSerName val="0"/>
          <c:showPercent val="0"/>
          <c:showBubbleSize val="0"/>
        </c:dLbls>
        <c:gapWidth val="150"/>
        <c:overlap val="100"/>
        <c:axId val="318571264"/>
        <c:axId val="318573224"/>
      </c:barChart>
      <c:catAx>
        <c:axId val="318571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PF Din Text Cond Pro" panose="02000000000000000000" pitchFamily="2" charset="0"/>
                <a:ea typeface="+mn-ea"/>
                <a:cs typeface="+mn-cs"/>
              </a:defRPr>
            </a:pPr>
            <a:endParaRPr lang="uk-UA"/>
          </a:p>
        </c:txPr>
        <c:crossAx val="318573224"/>
        <c:crosses val="autoZero"/>
        <c:auto val="1"/>
        <c:lblAlgn val="ctr"/>
        <c:lblOffset val="100"/>
        <c:noMultiLvlLbl val="0"/>
      </c:catAx>
      <c:valAx>
        <c:axId val="3185732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PF Din Text Cond Pro" panose="02000000000000000000" pitchFamily="2" charset="0"/>
                <a:ea typeface="+mn-ea"/>
                <a:cs typeface="+mn-cs"/>
              </a:defRPr>
            </a:pPr>
            <a:endParaRPr lang="uk-UA"/>
          </a:p>
        </c:txPr>
        <c:crossAx val="3185712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uk-UA"/>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uk-UA"/>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200" b="1" i="0" dirty="0">
                <a:solidFill>
                  <a:schemeClr val="tx1"/>
                </a:solidFill>
                <a:latin typeface="Tahoma" panose="020B0604030504040204" pitchFamily="34" charset="0"/>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uk-UA"/>
        </a:p>
      </c:txPr>
    </c:title>
    <c:autoTitleDeleted val="0"/>
    <c:plotArea>
      <c:layout/>
      <c:lineChart>
        <c:grouping val="standard"/>
        <c:varyColors val="0"/>
        <c:ser>
          <c:idx val="0"/>
          <c:order val="0"/>
          <c:tx>
            <c:strRef>
              <c:f>Sheet1!$B$1</c:f>
              <c:strCache>
                <c:ptCount val="1"/>
                <c:pt idx="0">
                  <c:v>Series 1</c:v>
                </c:pt>
              </c:strCache>
            </c:strRef>
          </c:tx>
          <c:spPr>
            <a:ln w="28575" cap="rnd">
              <a:solidFill>
                <a:srgbClr val="3D718D"/>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2200" b="1" i="0" u="none" strike="noStrike" kern="1200" baseline="0">
                    <a:solidFill>
                      <a:srgbClr val="3D718D"/>
                    </a:solidFill>
                    <a:latin typeface="PF Din Text Cond Pro" panose="02000000000000000000" pitchFamily="2" charset="0"/>
                    <a:ea typeface="+mn-ea"/>
                    <a:cs typeface="+mn-cs"/>
                  </a:defRPr>
                </a:pPr>
                <a:endParaRPr lang="uk-UA"/>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ЯНВАРЬ</c:v>
                </c:pt>
                <c:pt idx="1">
                  <c:v>ФЕВРАЛЬ</c:v>
                </c:pt>
                <c:pt idx="2">
                  <c:v>МАРТ</c:v>
                </c:pt>
                <c:pt idx="3">
                  <c:v>АПРЕЛЬ</c:v>
                </c:pt>
                <c:pt idx="4">
                  <c:v>МАЙ</c:v>
                </c:pt>
                <c:pt idx="5">
                  <c:v>ИЮНЬ</c:v>
                </c:pt>
                <c:pt idx="6">
                  <c:v>ИЮЛЬ</c:v>
                </c:pt>
                <c:pt idx="7">
                  <c:v>АВГУСТ</c:v>
                </c:pt>
                <c:pt idx="8">
                  <c:v>СЕНТРЯБРЬ</c:v>
                </c:pt>
                <c:pt idx="9">
                  <c:v>ОКТЯБРЬ</c:v>
                </c:pt>
                <c:pt idx="10">
                  <c:v>НОЯБРЬ</c:v>
                </c:pt>
                <c:pt idx="11">
                  <c:v>ДЕКАБРЬ</c:v>
                </c:pt>
              </c:strCache>
            </c:strRef>
          </c:cat>
          <c:val>
            <c:numRef>
              <c:f>Sheet1!$B$2:$B$13</c:f>
              <c:numCache>
                <c:formatCode>General</c:formatCode>
                <c:ptCount val="12"/>
                <c:pt idx="0">
                  <c:v>10</c:v>
                </c:pt>
                <c:pt idx="1">
                  <c:v>23</c:v>
                </c:pt>
                <c:pt idx="2">
                  <c:v>11</c:v>
                </c:pt>
                <c:pt idx="3">
                  <c:v>23</c:v>
                </c:pt>
                <c:pt idx="4">
                  <c:v>34</c:v>
                </c:pt>
                <c:pt idx="5">
                  <c:v>12</c:v>
                </c:pt>
                <c:pt idx="6">
                  <c:v>23</c:v>
                </c:pt>
                <c:pt idx="7">
                  <c:v>23</c:v>
                </c:pt>
                <c:pt idx="8">
                  <c:v>23</c:v>
                </c:pt>
                <c:pt idx="9">
                  <c:v>24</c:v>
                </c:pt>
                <c:pt idx="10">
                  <c:v>54</c:v>
                </c:pt>
                <c:pt idx="11">
                  <c:v>34</c:v>
                </c:pt>
              </c:numCache>
            </c:numRef>
          </c:val>
          <c:smooth val="0"/>
          <c:extLst xmlns:c16r2="http://schemas.microsoft.com/office/drawing/2015/06/chart">
            <c:ext xmlns:c16="http://schemas.microsoft.com/office/drawing/2014/chart" uri="{C3380CC4-5D6E-409C-BE32-E72D297353CC}">
              <c16:uniqueId val="{00000000-85DB-C94E-9972-1DFC86CCDF80}"/>
            </c:ext>
          </c:extLst>
        </c:ser>
        <c:ser>
          <c:idx val="1"/>
          <c:order val="1"/>
          <c:tx>
            <c:strRef>
              <c:f>Sheet1!$C$1</c:f>
              <c:strCache>
                <c:ptCount val="1"/>
                <c:pt idx="0">
                  <c:v>Series 2</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2200" b="1" i="0" u="none" strike="noStrike" kern="1200" baseline="0">
                    <a:solidFill>
                      <a:srgbClr val="FF941F"/>
                    </a:solidFill>
                    <a:latin typeface="PF Din Text Cond Pro" panose="02000000000000000000" pitchFamily="2" charset="0"/>
                    <a:ea typeface="+mn-ea"/>
                    <a:cs typeface="+mn-cs"/>
                  </a:defRPr>
                </a:pPr>
                <a:endParaRPr lang="uk-UA"/>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ЯНВАРЬ</c:v>
                </c:pt>
                <c:pt idx="1">
                  <c:v>ФЕВРАЛЬ</c:v>
                </c:pt>
                <c:pt idx="2">
                  <c:v>МАРТ</c:v>
                </c:pt>
                <c:pt idx="3">
                  <c:v>АПРЕЛЬ</c:v>
                </c:pt>
                <c:pt idx="4">
                  <c:v>МАЙ</c:v>
                </c:pt>
                <c:pt idx="5">
                  <c:v>ИЮНЬ</c:v>
                </c:pt>
                <c:pt idx="6">
                  <c:v>ИЮЛЬ</c:v>
                </c:pt>
                <c:pt idx="7">
                  <c:v>АВГУСТ</c:v>
                </c:pt>
                <c:pt idx="8">
                  <c:v>СЕНТРЯБРЬ</c:v>
                </c:pt>
                <c:pt idx="9">
                  <c:v>ОКТЯБРЬ</c:v>
                </c:pt>
                <c:pt idx="10">
                  <c:v>НОЯБРЬ</c:v>
                </c:pt>
                <c:pt idx="11">
                  <c:v>ДЕКАБРЬ</c:v>
                </c:pt>
              </c:strCache>
            </c:strRef>
          </c:cat>
          <c:val>
            <c:numRef>
              <c:f>Sheet1!$C$2:$C$13</c:f>
              <c:numCache>
                <c:formatCode>General</c:formatCode>
                <c:ptCount val="12"/>
                <c:pt idx="0">
                  <c:v>14</c:v>
                </c:pt>
                <c:pt idx="1">
                  <c:v>43</c:v>
                </c:pt>
                <c:pt idx="2">
                  <c:v>24</c:v>
                </c:pt>
                <c:pt idx="3">
                  <c:v>34</c:v>
                </c:pt>
                <c:pt idx="4">
                  <c:v>45</c:v>
                </c:pt>
                <c:pt idx="5">
                  <c:v>23</c:v>
                </c:pt>
                <c:pt idx="6">
                  <c:v>34</c:v>
                </c:pt>
                <c:pt idx="7">
                  <c:v>45</c:v>
                </c:pt>
                <c:pt idx="8">
                  <c:v>21</c:v>
                </c:pt>
                <c:pt idx="9">
                  <c:v>54</c:v>
                </c:pt>
                <c:pt idx="10">
                  <c:v>66</c:v>
                </c:pt>
                <c:pt idx="11">
                  <c:v>2.8</c:v>
                </c:pt>
              </c:numCache>
            </c:numRef>
          </c:val>
          <c:smooth val="0"/>
          <c:extLst xmlns:c16r2="http://schemas.microsoft.com/office/drawing/2015/06/chart">
            <c:ext xmlns:c16="http://schemas.microsoft.com/office/drawing/2014/chart" uri="{C3380CC4-5D6E-409C-BE32-E72D297353CC}">
              <c16:uniqueId val="{00000001-85DB-C94E-9972-1DFC86CCDF80}"/>
            </c:ext>
          </c:extLst>
        </c:ser>
        <c:dLbls>
          <c:showLegendKey val="0"/>
          <c:showVal val="0"/>
          <c:showCatName val="0"/>
          <c:showSerName val="0"/>
          <c:showPercent val="0"/>
          <c:showBubbleSize val="0"/>
        </c:dLbls>
        <c:smooth val="0"/>
        <c:axId val="318572832"/>
        <c:axId val="318574008"/>
      </c:lineChart>
      <c:catAx>
        <c:axId val="318572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PF Din Text Cond Pro" panose="02000000000000000000" pitchFamily="2" charset="0"/>
                <a:ea typeface="+mn-ea"/>
                <a:cs typeface="+mn-cs"/>
              </a:defRPr>
            </a:pPr>
            <a:endParaRPr lang="uk-UA"/>
          </a:p>
        </c:txPr>
        <c:crossAx val="318574008"/>
        <c:crosses val="autoZero"/>
        <c:auto val="1"/>
        <c:lblAlgn val="ctr"/>
        <c:lblOffset val="100"/>
        <c:noMultiLvlLbl val="0"/>
      </c:catAx>
      <c:valAx>
        <c:axId val="3185740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200" b="1" i="0" u="none" strike="noStrike" kern="1200" baseline="0">
                <a:solidFill>
                  <a:schemeClr val="tx1"/>
                </a:solidFill>
                <a:latin typeface="PF Din Text Cond Pro" panose="02000000000000000000" pitchFamily="2" charset="0"/>
                <a:ea typeface="+mn-ea"/>
                <a:cs typeface="+mn-cs"/>
              </a:defRPr>
            </a:pPr>
            <a:endParaRPr lang="uk-UA"/>
          </a:p>
        </c:txPr>
        <c:crossAx val="3185728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uk-UA"/>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uk-UA"/>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BB5739-9B83-4CBF-8354-B8747DB64A40}" type="datetimeFigureOut">
              <a:rPr lang="uk-UA" smtClean="0"/>
              <a:t>12.07.2022</a:t>
            </a:fld>
            <a:endParaRPr lang="uk-UA"/>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0DF3C4-F208-45F2-A601-BB50049D4613}" type="slidenum">
              <a:rPr lang="uk-UA" smtClean="0"/>
              <a:t>‹#›</a:t>
            </a:fld>
            <a:endParaRPr lang="uk-UA"/>
          </a:p>
        </p:txBody>
      </p:sp>
    </p:spTree>
    <p:extLst>
      <p:ext uri="{BB962C8B-B14F-4D97-AF65-F5344CB8AC3E}">
        <p14:creationId xmlns:p14="http://schemas.microsoft.com/office/powerpoint/2010/main" val="1720989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720DF3C4-F208-45F2-A601-BB50049D4613}" type="slidenum">
              <a:rPr lang="uk-UA" smtClean="0"/>
              <a:t>12</a:t>
            </a:fld>
            <a:endParaRPr lang="uk-UA"/>
          </a:p>
        </p:txBody>
      </p:sp>
    </p:spTree>
    <p:extLst>
      <p:ext uri="{BB962C8B-B14F-4D97-AF65-F5344CB8AC3E}">
        <p14:creationId xmlns:p14="http://schemas.microsoft.com/office/powerpoint/2010/main" val="3082137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720DF3C4-F208-45F2-A601-BB50049D4613}" type="slidenum">
              <a:rPr lang="uk-UA" smtClean="0"/>
              <a:t>13</a:t>
            </a:fld>
            <a:endParaRPr lang="uk-UA"/>
          </a:p>
        </p:txBody>
      </p:sp>
    </p:spTree>
    <p:extLst>
      <p:ext uri="{BB962C8B-B14F-4D97-AF65-F5344CB8AC3E}">
        <p14:creationId xmlns:p14="http://schemas.microsoft.com/office/powerpoint/2010/main" val="771286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720DF3C4-F208-45F2-A601-BB50049D4613}" type="slidenum">
              <a:rPr lang="uk-UA" smtClean="0"/>
              <a:t>14</a:t>
            </a:fld>
            <a:endParaRPr lang="uk-UA"/>
          </a:p>
        </p:txBody>
      </p:sp>
    </p:spTree>
    <p:extLst>
      <p:ext uri="{BB962C8B-B14F-4D97-AF65-F5344CB8AC3E}">
        <p14:creationId xmlns:p14="http://schemas.microsoft.com/office/powerpoint/2010/main" val="1333511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720DF3C4-F208-45F2-A601-BB50049D4613}" type="slidenum">
              <a:rPr lang="uk-UA" smtClean="0"/>
              <a:t>16</a:t>
            </a:fld>
            <a:endParaRPr lang="uk-UA"/>
          </a:p>
        </p:txBody>
      </p:sp>
    </p:spTree>
    <p:extLst>
      <p:ext uri="{BB962C8B-B14F-4D97-AF65-F5344CB8AC3E}">
        <p14:creationId xmlns:p14="http://schemas.microsoft.com/office/powerpoint/2010/main" val="553140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720DF3C4-F208-45F2-A601-BB50049D4613}" type="slidenum">
              <a:rPr lang="uk-UA" smtClean="0"/>
              <a:t>44</a:t>
            </a:fld>
            <a:endParaRPr lang="uk-UA"/>
          </a:p>
        </p:txBody>
      </p:sp>
    </p:spTree>
    <p:extLst>
      <p:ext uri="{BB962C8B-B14F-4D97-AF65-F5344CB8AC3E}">
        <p14:creationId xmlns:p14="http://schemas.microsoft.com/office/powerpoint/2010/main" val="30044302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chart" Target="../charts/chart1.xml"/></Relationships>
</file>

<file path=ppt/slideLayouts/_rels/slideLayout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chart" Target="../charts/chart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chart" Target="../charts/chart4.xml"/></Relationships>
</file>

<file path=ppt/slideLayouts/_rels/slideLayout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6" Type="http://schemas.openxmlformats.org/officeDocument/2006/relationships/image" Target="../media/image22.png"/><Relationship Id="rId21" Type="http://schemas.openxmlformats.org/officeDocument/2006/relationships/image" Target="../media/image31.svg"/><Relationship Id="rId34" Type="http://schemas.openxmlformats.org/officeDocument/2006/relationships/image" Target="../media/image26.png"/><Relationship Id="rId42" Type="http://schemas.openxmlformats.org/officeDocument/2006/relationships/image" Target="../media/image30.png"/><Relationship Id="rId47" Type="http://schemas.openxmlformats.org/officeDocument/2006/relationships/image" Target="../media/image57.svg"/><Relationship Id="rId50" Type="http://schemas.openxmlformats.org/officeDocument/2006/relationships/image" Target="../media/image34.png"/><Relationship Id="rId55" Type="http://schemas.openxmlformats.org/officeDocument/2006/relationships/image" Target="../media/image65.svg"/><Relationship Id="rId63" Type="http://schemas.openxmlformats.org/officeDocument/2006/relationships/image" Target="../media/image73.svg"/><Relationship Id="rId68" Type="http://schemas.openxmlformats.org/officeDocument/2006/relationships/image" Target="../media/image43.png"/><Relationship Id="rId76" Type="http://schemas.openxmlformats.org/officeDocument/2006/relationships/image" Target="../media/image47.png"/><Relationship Id="rId84" Type="http://schemas.openxmlformats.org/officeDocument/2006/relationships/image" Target="../media/image51.png"/><Relationship Id="rId89" Type="http://schemas.openxmlformats.org/officeDocument/2006/relationships/image" Target="../media/image99.svg"/><Relationship Id="rId97" Type="http://schemas.openxmlformats.org/officeDocument/2006/relationships/image" Target="../media/image107.svg"/><Relationship Id="rId7" Type="http://schemas.openxmlformats.org/officeDocument/2006/relationships/image" Target="../media/image17.svg"/><Relationship Id="rId71" Type="http://schemas.openxmlformats.org/officeDocument/2006/relationships/image" Target="../media/image81.svg"/><Relationship Id="rId92" Type="http://schemas.openxmlformats.org/officeDocument/2006/relationships/image" Target="../media/image55.png"/><Relationship Id="rId2" Type="http://schemas.openxmlformats.org/officeDocument/2006/relationships/image" Target="../media/image10.png"/><Relationship Id="rId16" Type="http://schemas.openxmlformats.org/officeDocument/2006/relationships/image" Target="../media/image17.png"/><Relationship Id="rId29" Type="http://schemas.openxmlformats.org/officeDocument/2006/relationships/image" Target="../media/image39.svg"/><Relationship Id="rId11" Type="http://schemas.openxmlformats.org/officeDocument/2006/relationships/image" Target="../media/image21.svg"/><Relationship Id="rId24" Type="http://schemas.openxmlformats.org/officeDocument/2006/relationships/image" Target="../media/image21.png"/><Relationship Id="rId32" Type="http://schemas.openxmlformats.org/officeDocument/2006/relationships/image" Target="../media/image25.png"/><Relationship Id="rId37" Type="http://schemas.openxmlformats.org/officeDocument/2006/relationships/image" Target="../media/image47.svg"/><Relationship Id="rId40" Type="http://schemas.openxmlformats.org/officeDocument/2006/relationships/image" Target="../media/image29.png"/><Relationship Id="rId45" Type="http://schemas.openxmlformats.org/officeDocument/2006/relationships/image" Target="../media/image55.svg"/><Relationship Id="rId53" Type="http://schemas.openxmlformats.org/officeDocument/2006/relationships/image" Target="../media/image63.svg"/><Relationship Id="rId58" Type="http://schemas.openxmlformats.org/officeDocument/2006/relationships/image" Target="../media/image38.png"/><Relationship Id="rId66" Type="http://schemas.openxmlformats.org/officeDocument/2006/relationships/image" Target="../media/image42.png"/><Relationship Id="rId74" Type="http://schemas.openxmlformats.org/officeDocument/2006/relationships/image" Target="../media/image46.png"/><Relationship Id="rId79" Type="http://schemas.openxmlformats.org/officeDocument/2006/relationships/image" Target="../media/image89.svg"/><Relationship Id="rId87" Type="http://schemas.openxmlformats.org/officeDocument/2006/relationships/image" Target="../media/image97.svg"/><Relationship Id="rId5" Type="http://schemas.openxmlformats.org/officeDocument/2006/relationships/image" Target="../media/image15.svg"/><Relationship Id="rId61" Type="http://schemas.openxmlformats.org/officeDocument/2006/relationships/image" Target="../media/image71.svg"/><Relationship Id="rId82" Type="http://schemas.openxmlformats.org/officeDocument/2006/relationships/image" Target="../media/image50.png"/><Relationship Id="rId90" Type="http://schemas.openxmlformats.org/officeDocument/2006/relationships/image" Target="../media/image54.png"/><Relationship Id="rId95" Type="http://schemas.openxmlformats.org/officeDocument/2006/relationships/image" Target="../media/image105.svg"/><Relationship Id="rId19" Type="http://schemas.openxmlformats.org/officeDocument/2006/relationships/image" Target="../media/image29.svg"/><Relationship Id="rId14" Type="http://schemas.openxmlformats.org/officeDocument/2006/relationships/image" Target="../media/image16.png"/><Relationship Id="rId22" Type="http://schemas.openxmlformats.org/officeDocument/2006/relationships/image" Target="../media/image20.png"/><Relationship Id="rId27" Type="http://schemas.openxmlformats.org/officeDocument/2006/relationships/image" Target="../media/image37.svg"/><Relationship Id="rId30" Type="http://schemas.openxmlformats.org/officeDocument/2006/relationships/image" Target="../media/image24.png"/><Relationship Id="rId35" Type="http://schemas.openxmlformats.org/officeDocument/2006/relationships/image" Target="../media/image45.svg"/><Relationship Id="rId43" Type="http://schemas.openxmlformats.org/officeDocument/2006/relationships/image" Target="../media/image53.svg"/><Relationship Id="rId48" Type="http://schemas.openxmlformats.org/officeDocument/2006/relationships/image" Target="../media/image33.png"/><Relationship Id="rId56" Type="http://schemas.openxmlformats.org/officeDocument/2006/relationships/image" Target="../media/image37.png"/><Relationship Id="rId64" Type="http://schemas.openxmlformats.org/officeDocument/2006/relationships/image" Target="../media/image41.png"/><Relationship Id="rId69" Type="http://schemas.openxmlformats.org/officeDocument/2006/relationships/image" Target="../media/image79.svg"/><Relationship Id="rId77" Type="http://schemas.openxmlformats.org/officeDocument/2006/relationships/image" Target="../media/image87.svg"/><Relationship Id="rId100" Type="http://schemas.openxmlformats.org/officeDocument/2006/relationships/image" Target="../media/image59.png"/><Relationship Id="rId8" Type="http://schemas.openxmlformats.org/officeDocument/2006/relationships/image" Target="../media/image13.png"/><Relationship Id="rId51" Type="http://schemas.openxmlformats.org/officeDocument/2006/relationships/image" Target="../media/image61.svg"/><Relationship Id="rId72" Type="http://schemas.openxmlformats.org/officeDocument/2006/relationships/image" Target="../media/image45.png"/><Relationship Id="rId80" Type="http://schemas.openxmlformats.org/officeDocument/2006/relationships/image" Target="../media/image49.png"/><Relationship Id="rId85" Type="http://schemas.openxmlformats.org/officeDocument/2006/relationships/image" Target="../media/image95.svg"/><Relationship Id="rId93" Type="http://schemas.openxmlformats.org/officeDocument/2006/relationships/image" Target="../media/image103.svg"/><Relationship Id="rId98" Type="http://schemas.openxmlformats.org/officeDocument/2006/relationships/image" Target="../media/image58.png"/><Relationship Id="rId3" Type="http://schemas.openxmlformats.org/officeDocument/2006/relationships/image" Target="../media/image13.svg"/><Relationship Id="rId12" Type="http://schemas.openxmlformats.org/officeDocument/2006/relationships/image" Target="../media/image15.png"/><Relationship Id="rId17" Type="http://schemas.openxmlformats.org/officeDocument/2006/relationships/image" Target="../media/image27.svg"/><Relationship Id="rId25" Type="http://schemas.openxmlformats.org/officeDocument/2006/relationships/image" Target="../media/image35.svg"/><Relationship Id="rId33" Type="http://schemas.openxmlformats.org/officeDocument/2006/relationships/image" Target="../media/image43.svg"/><Relationship Id="rId38" Type="http://schemas.openxmlformats.org/officeDocument/2006/relationships/image" Target="../media/image28.png"/><Relationship Id="rId46" Type="http://schemas.openxmlformats.org/officeDocument/2006/relationships/image" Target="../media/image32.png"/><Relationship Id="rId59" Type="http://schemas.openxmlformats.org/officeDocument/2006/relationships/image" Target="../media/image69.svg"/><Relationship Id="rId67" Type="http://schemas.openxmlformats.org/officeDocument/2006/relationships/image" Target="../media/image77.svg"/><Relationship Id="rId20" Type="http://schemas.openxmlformats.org/officeDocument/2006/relationships/image" Target="../media/image19.png"/><Relationship Id="rId41" Type="http://schemas.openxmlformats.org/officeDocument/2006/relationships/image" Target="../media/image51.svg"/><Relationship Id="rId54" Type="http://schemas.openxmlformats.org/officeDocument/2006/relationships/image" Target="../media/image36.png"/><Relationship Id="rId62" Type="http://schemas.openxmlformats.org/officeDocument/2006/relationships/image" Target="../media/image40.png"/><Relationship Id="rId70" Type="http://schemas.openxmlformats.org/officeDocument/2006/relationships/image" Target="../media/image44.png"/><Relationship Id="rId75" Type="http://schemas.openxmlformats.org/officeDocument/2006/relationships/image" Target="../media/image85.svg"/><Relationship Id="rId83" Type="http://schemas.openxmlformats.org/officeDocument/2006/relationships/image" Target="../media/image93.svg"/><Relationship Id="rId88" Type="http://schemas.openxmlformats.org/officeDocument/2006/relationships/image" Target="../media/image53.png"/><Relationship Id="rId91" Type="http://schemas.openxmlformats.org/officeDocument/2006/relationships/image" Target="../media/image101.svg"/><Relationship Id="rId96" Type="http://schemas.openxmlformats.org/officeDocument/2006/relationships/image" Target="../media/image57.png"/><Relationship Id="rId1" Type="http://schemas.openxmlformats.org/officeDocument/2006/relationships/slideMaster" Target="../slideMasters/slideMaster1.xml"/><Relationship Id="rId6" Type="http://schemas.openxmlformats.org/officeDocument/2006/relationships/image" Target="../media/image12.png"/><Relationship Id="rId15" Type="http://schemas.openxmlformats.org/officeDocument/2006/relationships/image" Target="../media/image25.svg"/><Relationship Id="rId23" Type="http://schemas.openxmlformats.org/officeDocument/2006/relationships/image" Target="../media/image33.svg"/><Relationship Id="rId28" Type="http://schemas.openxmlformats.org/officeDocument/2006/relationships/image" Target="../media/image23.png"/><Relationship Id="rId36" Type="http://schemas.openxmlformats.org/officeDocument/2006/relationships/image" Target="../media/image27.png"/><Relationship Id="rId49" Type="http://schemas.openxmlformats.org/officeDocument/2006/relationships/image" Target="../media/image59.svg"/><Relationship Id="rId57" Type="http://schemas.openxmlformats.org/officeDocument/2006/relationships/image" Target="../media/image67.svg"/><Relationship Id="rId10" Type="http://schemas.openxmlformats.org/officeDocument/2006/relationships/image" Target="../media/image14.png"/><Relationship Id="rId31" Type="http://schemas.openxmlformats.org/officeDocument/2006/relationships/image" Target="../media/image41.svg"/><Relationship Id="rId44" Type="http://schemas.openxmlformats.org/officeDocument/2006/relationships/image" Target="../media/image31.png"/><Relationship Id="rId52" Type="http://schemas.openxmlformats.org/officeDocument/2006/relationships/image" Target="../media/image35.png"/><Relationship Id="rId60" Type="http://schemas.openxmlformats.org/officeDocument/2006/relationships/image" Target="../media/image39.png"/><Relationship Id="rId65" Type="http://schemas.openxmlformats.org/officeDocument/2006/relationships/image" Target="../media/image75.svg"/><Relationship Id="rId73" Type="http://schemas.openxmlformats.org/officeDocument/2006/relationships/image" Target="../media/image83.svg"/><Relationship Id="rId78" Type="http://schemas.openxmlformats.org/officeDocument/2006/relationships/image" Target="../media/image48.png"/><Relationship Id="rId81" Type="http://schemas.openxmlformats.org/officeDocument/2006/relationships/image" Target="../media/image91.svg"/><Relationship Id="rId86" Type="http://schemas.openxmlformats.org/officeDocument/2006/relationships/image" Target="../media/image52.png"/><Relationship Id="rId94" Type="http://schemas.openxmlformats.org/officeDocument/2006/relationships/image" Target="../media/image56.png"/><Relationship Id="rId99" Type="http://schemas.openxmlformats.org/officeDocument/2006/relationships/image" Target="../media/image109.svg"/><Relationship Id="rId101" Type="http://schemas.openxmlformats.org/officeDocument/2006/relationships/image" Target="../media/image111.svg"/><Relationship Id="rId4" Type="http://schemas.openxmlformats.org/officeDocument/2006/relationships/image" Target="../media/image11.png"/><Relationship Id="rId9" Type="http://schemas.openxmlformats.org/officeDocument/2006/relationships/image" Target="../media/image19.svg"/><Relationship Id="rId13" Type="http://schemas.openxmlformats.org/officeDocument/2006/relationships/image" Target="../media/image23.svg"/><Relationship Id="rId18" Type="http://schemas.openxmlformats.org/officeDocument/2006/relationships/image" Target="../media/image18.png"/><Relationship Id="rId39" Type="http://schemas.openxmlformats.org/officeDocument/2006/relationships/image" Target="../media/image49.sv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Титульный, финальный, переходный">
    <p:spTree>
      <p:nvGrpSpPr>
        <p:cNvPr id="1" name=""/>
        <p:cNvGrpSpPr/>
        <p:nvPr/>
      </p:nvGrpSpPr>
      <p:grpSpPr>
        <a:xfrm>
          <a:off x="0" y="0"/>
          <a:ext cx="0" cy="0"/>
          <a:chOff x="0" y="0"/>
          <a:chExt cx="0" cy="0"/>
        </a:xfrm>
      </p:grpSpPr>
      <p:pic>
        <p:nvPicPr>
          <p:cNvPr id="6" name="Picture 5" descr="A tall building&#10;&#10;Description automatically generated">
            <a:extLst>
              <a:ext uri="{FF2B5EF4-FFF2-40B4-BE49-F238E27FC236}">
                <a16:creationId xmlns:a16="http://schemas.microsoft.com/office/drawing/2014/main" xmlns="" id="{55ADADB5-56DE-3B4D-BE1E-AB3C02E22E56}"/>
              </a:ext>
            </a:extLst>
          </p:cNvPr>
          <p:cNvPicPr>
            <a:picLocks noChangeAspect="1"/>
          </p:cNvPicPr>
          <p:nvPr/>
        </p:nvPicPr>
        <p:blipFill>
          <a:blip r:embed="rId2"/>
          <a:stretch>
            <a:fillRect/>
          </a:stretch>
        </p:blipFill>
        <p:spPr>
          <a:xfrm>
            <a:off x="0" y="0"/>
            <a:ext cx="12192000" cy="6858000"/>
          </a:xfrm>
          <a:prstGeom prst="rect">
            <a:avLst/>
          </a:prstGeom>
        </p:spPr>
      </p:pic>
      <p:sp>
        <p:nvSpPr>
          <p:cNvPr id="12" name="Text Placeholder 11">
            <a:extLst>
              <a:ext uri="{FF2B5EF4-FFF2-40B4-BE49-F238E27FC236}">
                <a16:creationId xmlns:a16="http://schemas.microsoft.com/office/drawing/2014/main" xmlns="" id="{3CFCBBB1-053E-E641-A440-28B0FB5F3E56}"/>
              </a:ext>
            </a:extLst>
          </p:cNvPr>
          <p:cNvSpPr>
            <a:spLocks noGrp="1"/>
          </p:cNvSpPr>
          <p:nvPr>
            <p:ph type="body" sz="quarter" idx="10" hasCustomPrompt="1"/>
          </p:nvPr>
        </p:nvSpPr>
        <p:spPr>
          <a:xfrm>
            <a:off x="6586301" y="3525407"/>
            <a:ext cx="5366213" cy="535476"/>
          </a:xfrm>
        </p:spPr>
        <p:txBody>
          <a:bodyPr>
            <a:noAutofit/>
          </a:bodyPr>
          <a:lstStyle>
            <a:lvl1pPr>
              <a:defRPr lang="ru-RU" sz="3500" b="1" i="0" kern="1200" dirty="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ru-RU" dirty="0"/>
              <a:t>НАЗВАНИЕ СЛАЙДА</a:t>
            </a:r>
          </a:p>
        </p:txBody>
      </p:sp>
      <p:sp>
        <p:nvSpPr>
          <p:cNvPr id="13" name="Text Placeholder 11">
            <a:extLst>
              <a:ext uri="{FF2B5EF4-FFF2-40B4-BE49-F238E27FC236}">
                <a16:creationId xmlns:a16="http://schemas.microsoft.com/office/drawing/2014/main" xmlns="" id="{526684FC-E3B2-BB47-8F7C-F85674FB615A}"/>
              </a:ext>
            </a:extLst>
          </p:cNvPr>
          <p:cNvSpPr>
            <a:spLocks noGrp="1"/>
          </p:cNvSpPr>
          <p:nvPr>
            <p:ph type="body" sz="quarter" idx="11" hasCustomPrompt="1"/>
          </p:nvPr>
        </p:nvSpPr>
        <p:spPr>
          <a:xfrm>
            <a:off x="6586300" y="4288584"/>
            <a:ext cx="5366213" cy="535476"/>
          </a:xfrm>
        </p:spPr>
        <p:txBody>
          <a:bodyPr>
            <a:noAutofit/>
          </a:bodyPr>
          <a:lstStyle>
            <a:lvl1pPr marL="0" algn="l" defTabSz="914400" rtl="0" eaLnBrk="1" latinLnBrk="0" hangingPunct="1">
              <a:defRPr lang="ru-RU" sz="3500" b="0" i="0" kern="1200" spc="300" dirty="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ru-RU" dirty="0"/>
              <a:t>№ секции</a:t>
            </a:r>
          </a:p>
        </p:txBody>
      </p:sp>
      <p:sp>
        <p:nvSpPr>
          <p:cNvPr id="15" name="Text Placeholder 11">
            <a:extLst>
              <a:ext uri="{FF2B5EF4-FFF2-40B4-BE49-F238E27FC236}">
                <a16:creationId xmlns:a16="http://schemas.microsoft.com/office/drawing/2014/main" xmlns="" id="{E47FEE07-6239-4843-9F27-71DD8DCEDB6E}"/>
              </a:ext>
            </a:extLst>
          </p:cNvPr>
          <p:cNvSpPr>
            <a:spLocks noGrp="1"/>
          </p:cNvSpPr>
          <p:nvPr>
            <p:ph type="body" sz="quarter" idx="12" hasCustomPrompt="1"/>
          </p:nvPr>
        </p:nvSpPr>
        <p:spPr>
          <a:xfrm>
            <a:off x="6621716" y="5051760"/>
            <a:ext cx="5366213" cy="1528653"/>
          </a:xfrm>
        </p:spPr>
        <p:txBody>
          <a:bodyPr>
            <a:noAutofit/>
          </a:bodyPr>
          <a:lstStyle>
            <a:lvl1pPr marL="0" algn="l" defTabSz="914400" rtl="0" eaLnBrk="1" latinLnBrk="0" hangingPunct="1">
              <a:defRPr lang="ru-RU" sz="1400" b="0" i="0" kern="1200" dirty="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ru-RU" dirty="0"/>
              <a:t>Ваш текст</a:t>
            </a:r>
          </a:p>
        </p:txBody>
      </p:sp>
    </p:spTree>
    <p:extLst>
      <p:ext uri="{BB962C8B-B14F-4D97-AF65-F5344CB8AC3E}">
        <p14:creationId xmlns:p14="http://schemas.microsoft.com/office/powerpoint/2010/main" val="2966131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Команда">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xmlns="" id="{C5D6B60E-BDB2-B14C-A282-AF8CD1FCAB08}"/>
              </a:ext>
            </a:extLst>
          </p:cNvPr>
          <p:cNvSpPr>
            <a:spLocks noGrp="1"/>
          </p:cNvSpPr>
          <p:nvPr>
            <p:ph type="pic" sz="quarter" idx="12" hasCustomPrompt="1"/>
          </p:nvPr>
        </p:nvSpPr>
        <p:spPr>
          <a:xfrm>
            <a:off x="876374" y="1814802"/>
            <a:ext cx="2320925" cy="2462186"/>
          </a:xfrm>
        </p:spPr>
        <p:txBody>
          <a:bodyPr/>
          <a:lstStyle/>
          <a:p>
            <a:r>
              <a:rPr lang="ru-RU" dirty="0"/>
              <a:t>ФОТО </a:t>
            </a:r>
          </a:p>
        </p:txBody>
      </p:sp>
      <p:sp>
        <p:nvSpPr>
          <p:cNvPr id="25" name="Picture Placeholder 23">
            <a:extLst>
              <a:ext uri="{FF2B5EF4-FFF2-40B4-BE49-F238E27FC236}">
                <a16:creationId xmlns:a16="http://schemas.microsoft.com/office/drawing/2014/main" xmlns="" id="{B6B59B44-24AE-B447-8CCD-239D887C2DBC}"/>
              </a:ext>
            </a:extLst>
          </p:cNvPr>
          <p:cNvSpPr>
            <a:spLocks noGrp="1"/>
          </p:cNvSpPr>
          <p:nvPr>
            <p:ph type="pic" sz="quarter" idx="13" hasCustomPrompt="1"/>
          </p:nvPr>
        </p:nvSpPr>
        <p:spPr>
          <a:xfrm>
            <a:off x="3766946" y="1814802"/>
            <a:ext cx="2320925" cy="2462186"/>
          </a:xfrm>
        </p:spPr>
        <p:txBody>
          <a:bodyPr/>
          <a:lstStyle/>
          <a:p>
            <a:r>
              <a:rPr lang="ru-RU" dirty="0"/>
              <a:t>ФОТО </a:t>
            </a:r>
          </a:p>
        </p:txBody>
      </p:sp>
      <p:sp>
        <p:nvSpPr>
          <p:cNvPr id="28" name="Picture Placeholder 23">
            <a:extLst>
              <a:ext uri="{FF2B5EF4-FFF2-40B4-BE49-F238E27FC236}">
                <a16:creationId xmlns:a16="http://schemas.microsoft.com/office/drawing/2014/main" xmlns="" id="{EEA604BB-75F6-3149-93C6-8C7E9FB9F92E}"/>
              </a:ext>
            </a:extLst>
          </p:cNvPr>
          <p:cNvSpPr>
            <a:spLocks noGrp="1"/>
          </p:cNvSpPr>
          <p:nvPr>
            <p:ph type="pic" sz="quarter" idx="15" hasCustomPrompt="1"/>
          </p:nvPr>
        </p:nvSpPr>
        <p:spPr>
          <a:xfrm>
            <a:off x="9544497" y="1814802"/>
            <a:ext cx="2320925" cy="2462186"/>
          </a:xfrm>
        </p:spPr>
        <p:txBody>
          <a:bodyPr/>
          <a:lstStyle/>
          <a:p>
            <a:r>
              <a:rPr lang="ru-RU" dirty="0"/>
              <a:t>ФОТО </a:t>
            </a:r>
          </a:p>
        </p:txBody>
      </p:sp>
      <p:pic>
        <p:nvPicPr>
          <p:cNvPr id="21" name="Picture 20">
            <a:extLst>
              <a:ext uri="{FF2B5EF4-FFF2-40B4-BE49-F238E27FC236}">
                <a16:creationId xmlns:a16="http://schemas.microsoft.com/office/drawing/2014/main" xmlns="" id="{B19702D9-026E-1341-B323-1F13BA4946F6}"/>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r="78588"/>
          <a:stretch/>
        </p:blipFill>
        <p:spPr>
          <a:xfrm>
            <a:off x="9106405" y="-45720"/>
            <a:ext cx="3085595" cy="6960057"/>
          </a:xfrm>
          <a:prstGeom prst="rect">
            <a:avLst/>
          </a:prstGeom>
        </p:spPr>
      </p:pic>
      <p:pic>
        <p:nvPicPr>
          <p:cNvPr id="9" name="Picture 8">
            <a:extLst>
              <a:ext uri="{FF2B5EF4-FFF2-40B4-BE49-F238E27FC236}">
                <a16:creationId xmlns:a16="http://schemas.microsoft.com/office/drawing/2014/main" xmlns="" id="{5DB7B744-A4C7-CE4B-914D-A208FFE2EBE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1928" y="0"/>
            <a:ext cx="1754664" cy="1168400"/>
          </a:xfrm>
          <a:prstGeom prst="rect">
            <a:avLst/>
          </a:prstGeom>
        </p:spPr>
      </p:pic>
      <p:cxnSp>
        <p:nvCxnSpPr>
          <p:cNvPr id="16" name="Straight Connector 15">
            <a:extLst>
              <a:ext uri="{FF2B5EF4-FFF2-40B4-BE49-F238E27FC236}">
                <a16:creationId xmlns:a16="http://schemas.microsoft.com/office/drawing/2014/main" xmlns="" id="{2688FFA7-3BC7-F34D-BD5F-4975129D9344}"/>
              </a:ext>
            </a:extLst>
          </p:cNvPr>
          <p:cNvCxnSpPr>
            <a:cxnSpLocks/>
          </p:cNvCxnSpPr>
          <p:nvPr userDrawn="1"/>
        </p:nvCxnSpPr>
        <p:spPr>
          <a:xfrm>
            <a:off x="11479516" y="800295"/>
            <a:ext cx="734786" cy="0"/>
          </a:xfrm>
          <a:prstGeom prst="line">
            <a:avLst/>
          </a:prstGeom>
          <a:ln>
            <a:solidFill>
              <a:srgbClr val="FF941F"/>
            </a:solidFill>
          </a:ln>
        </p:spPr>
        <p:style>
          <a:lnRef idx="1">
            <a:schemeClr val="accent1"/>
          </a:lnRef>
          <a:fillRef idx="0">
            <a:schemeClr val="accent1"/>
          </a:fillRef>
          <a:effectRef idx="0">
            <a:schemeClr val="accent1"/>
          </a:effectRef>
          <a:fontRef idx="minor">
            <a:schemeClr val="tx1"/>
          </a:fontRef>
        </p:style>
      </p:cxnSp>
      <p:sp>
        <p:nvSpPr>
          <p:cNvPr id="22" name="Text Placeholder 11">
            <a:extLst>
              <a:ext uri="{FF2B5EF4-FFF2-40B4-BE49-F238E27FC236}">
                <a16:creationId xmlns:a16="http://schemas.microsoft.com/office/drawing/2014/main" xmlns="" id="{5EFC9F0C-9957-3245-B3DD-C77F43E20CBA}"/>
              </a:ext>
            </a:extLst>
          </p:cNvPr>
          <p:cNvSpPr>
            <a:spLocks noGrp="1"/>
          </p:cNvSpPr>
          <p:nvPr>
            <p:ph type="body" sz="quarter" idx="11" hasCustomPrompt="1"/>
          </p:nvPr>
        </p:nvSpPr>
        <p:spPr>
          <a:xfrm>
            <a:off x="7137673" y="143024"/>
            <a:ext cx="4244748" cy="1488028"/>
          </a:xfrm>
        </p:spPr>
        <p:txBody>
          <a:bodyPr>
            <a:noAutofit/>
          </a:bodyPr>
          <a:lstStyle>
            <a:lvl1pPr algn="r">
              <a:defRPr lang="ru-RU" sz="4500" b="1" i="0" kern="1200" dirty="0">
                <a:solidFill>
                  <a:schemeClr val="tx1"/>
                </a:solidFill>
                <a:latin typeface="Tahoma" panose="020B0604030504040204" pitchFamily="34" charset="0"/>
                <a:ea typeface="+mn-ea"/>
                <a:cs typeface="+mn-cs"/>
              </a:defRPr>
            </a:lvl1pPr>
          </a:lstStyle>
          <a:p>
            <a:pPr lvl="0"/>
            <a:r>
              <a:rPr lang="ru-RU" dirty="0"/>
              <a:t>ЗАГОЛОВОК</a:t>
            </a:r>
            <a:br>
              <a:rPr lang="ru-RU" dirty="0"/>
            </a:br>
            <a:r>
              <a:rPr lang="ru-RU" dirty="0"/>
              <a:t>СЛАЙДА</a:t>
            </a:r>
          </a:p>
        </p:txBody>
      </p:sp>
      <p:sp>
        <p:nvSpPr>
          <p:cNvPr id="30" name="Text Placeholder 29">
            <a:extLst>
              <a:ext uri="{FF2B5EF4-FFF2-40B4-BE49-F238E27FC236}">
                <a16:creationId xmlns:a16="http://schemas.microsoft.com/office/drawing/2014/main" xmlns="" id="{0AC5E9A2-D164-C84F-B605-D1DE12790A5F}"/>
              </a:ext>
            </a:extLst>
          </p:cNvPr>
          <p:cNvSpPr>
            <a:spLocks noGrp="1"/>
          </p:cNvSpPr>
          <p:nvPr>
            <p:ph type="body" sz="quarter" idx="16"/>
          </p:nvPr>
        </p:nvSpPr>
        <p:spPr>
          <a:xfrm>
            <a:off x="867524" y="4287659"/>
            <a:ext cx="2338624" cy="1722438"/>
          </a:xfrm>
          <a:noFill/>
        </p:spPr>
        <p:txBody>
          <a:bodyPr/>
          <a:lstStyle>
            <a:lvl1pPr>
              <a:defRPr lang="ru-RU" sz="1400" b="0" i="0" kern="1200" dirty="0">
                <a:solidFill>
                  <a:schemeClr val="tx1"/>
                </a:solidFill>
                <a:latin typeface="Tahoma" panose="020B0604030504040204" pitchFamily="34" charset="0"/>
                <a:ea typeface="+mn-ea"/>
                <a:cs typeface="+mn-cs"/>
              </a:defRPr>
            </a:lvl1pPr>
          </a:lstStyle>
          <a:p>
            <a:pPr lvl="0"/>
            <a:endParaRPr lang="ru-RU" dirty="0"/>
          </a:p>
          <a:p>
            <a:pPr lvl="0"/>
            <a:r>
              <a:rPr lang="ru-RU" dirty="0"/>
              <a:t>ФИО</a:t>
            </a:r>
          </a:p>
          <a:p>
            <a:pPr lvl="0"/>
            <a:r>
              <a:rPr lang="ru-RU" dirty="0"/>
              <a:t>ОПИСАНИЕ</a:t>
            </a:r>
          </a:p>
        </p:txBody>
      </p:sp>
      <p:sp>
        <p:nvSpPr>
          <p:cNvPr id="31" name="Text Placeholder 29">
            <a:extLst>
              <a:ext uri="{FF2B5EF4-FFF2-40B4-BE49-F238E27FC236}">
                <a16:creationId xmlns:a16="http://schemas.microsoft.com/office/drawing/2014/main" xmlns="" id="{FF4B2562-4573-E445-ACDC-83342732CA70}"/>
              </a:ext>
            </a:extLst>
          </p:cNvPr>
          <p:cNvSpPr>
            <a:spLocks noGrp="1"/>
          </p:cNvSpPr>
          <p:nvPr>
            <p:ph type="body" sz="quarter" idx="17"/>
          </p:nvPr>
        </p:nvSpPr>
        <p:spPr>
          <a:xfrm>
            <a:off x="3758096" y="4287659"/>
            <a:ext cx="2338624" cy="1722438"/>
          </a:xfrm>
          <a:noFill/>
        </p:spPr>
        <p:txBody>
          <a:bodyPr/>
          <a:lstStyle>
            <a:lvl1pPr>
              <a:defRPr lang="ru-RU" sz="1400" b="0" i="0" kern="1200" dirty="0">
                <a:solidFill>
                  <a:schemeClr val="tx1"/>
                </a:solidFill>
                <a:latin typeface="Tahoma" panose="020B0604030504040204" pitchFamily="34" charset="0"/>
                <a:ea typeface="+mn-ea"/>
                <a:cs typeface="+mn-cs"/>
              </a:defRPr>
            </a:lvl1pPr>
          </a:lstStyle>
          <a:p>
            <a:pPr lvl="0"/>
            <a:endParaRPr lang="ru-RU" dirty="0"/>
          </a:p>
          <a:p>
            <a:pPr lvl="0"/>
            <a:r>
              <a:rPr lang="ru-RU" dirty="0"/>
              <a:t>ФИО</a:t>
            </a:r>
          </a:p>
          <a:p>
            <a:pPr lvl="0"/>
            <a:r>
              <a:rPr lang="ru-RU" dirty="0"/>
              <a:t>ОПИСАНИЕ</a:t>
            </a:r>
          </a:p>
        </p:txBody>
      </p:sp>
      <p:sp>
        <p:nvSpPr>
          <p:cNvPr id="33" name="Text Placeholder 29">
            <a:extLst>
              <a:ext uri="{FF2B5EF4-FFF2-40B4-BE49-F238E27FC236}">
                <a16:creationId xmlns:a16="http://schemas.microsoft.com/office/drawing/2014/main" xmlns="" id="{DA855F4D-E923-9540-A4DA-001409678998}"/>
              </a:ext>
            </a:extLst>
          </p:cNvPr>
          <p:cNvSpPr>
            <a:spLocks noGrp="1"/>
          </p:cNvSpPr>
          <p:nvPr>
            <p:ph type="body" sz="quarter" idx="19"/>
          </p:nvPr>
        </p:nvSpPr>
        <p:spPr>
          <a:xfrm>
            <a:off x="9535647" y="4287659"/>
            <a:ext cx="2338624" cy="1722438"/>
          </a:xfrm>
          <a:noFill/>
        </p:spPr>
        <p:txBody>
          <a:bodyPr/>
          <a:lstStyle>
            <a:lvl1pPr>
              <a:defRPr lang="ru-RU" sz="1400" b="0" i="0" kern="1200" dirty="0">
                <a:solidFill>
                  <a:schemeClr val="tx1"/>
                </a:solidFill>
                <a:latin typeface="Tahoma" panose="020B0604030504040204" pitchFamily="34" charset="0"/>
                <a:ea typeface="+mn-ea"/>
                <a:cs typeface="+mn-cs"/>
              </a:defRPr>
            </a:lvl1pPr>
          </a:lstStyle>
          <a:p>
            <a:pPr lvl="0"/>
            <a:endParaRPr lang="ru-RU" dirty="0"/>
          </a:p>
          <a:p>
            <a:pPr lvl="0"/>
            <a:r>
              <a:rPr lang="ru-RU" dirty="0"/>
              <a:t>ФИО</a:t>
            </a:r>
          </a:p>
          <a:p>
            <a:pPr lvl="0"/>
            <a:r>
              <a:rPr lang="ru-RU" dirty="0"/>
              <a:t>ОПИСАНИЕ</a:t>
            </a:r>
          </a:p>
        </p:txBody>
      </p:sp>
      <p:sp>
        <p:nvSpPr>
          <p:cNvPr id="27" name="Picture Placeholder 23">
            <a:extLst>
              <a:ext uri="{FF2B5EF4-FFF2-40B4-BE49-F238E27FC236}">
                <a16:creationId xmlns:a16="http://schemas.microsoft.com/office/drawing/2014/main" xmlns="" id="{F29B0925-CED1-0348-8DE5-49B9B417B84C}"/>
              </a:ext>
            </a:extLst>
          </p:cNvPr>
          <p:cNvSpPr>
            <a:spLocks noGrp="1"/>
          </p:cNvSpPr>
          <p:nvPr>
            <p:ph type="pic" sz="quarter" idx="14" hasCustomPrompt="1"/>
          </p:nvPr>
        </p:nvSpPr>
        <p:spPr>
          <a:xfrm>
            <a:off x="6648669" y="1814802"/>
            <a:ext cx="2320925" cy="2462186"/>
          </a:xfrm>
        </p:spPr>
        <p:txBody>
          <a:bodyPr/>
          <a:lstStyle/>
          <a:p>
            <a:r>
              <a:rPr lang="ru-RU" dirty="0"/>
              <a:t>ФОТО </a:t>
            </a:r>
          </a:p>
        </p:txBody>
      </p:sp>
      <p:sp>
        <p:nvSpPr>
          <p:cNvPr id="32" name="Text Placeholder 29">
            <a:extLst>
              <a:ext uri="{FF2B5EF4-FFF2-40B4-BE49-F238E27FC236}">
                <a16:creationId xmlns:a16="http://schemas.microsoft.com/office/drawing/2014/main" xmlns="" id="{547F8D04-8D5F-FB40-89E6-5B42B1E7E0CC}"/>
              </a:ext>
            </a:extLst>
          </p:cNvPr>
          <p:cNvSpPr>
            <a:spLocks noGrp="1"/>
          </p:cNvSpPr>
          <p:nvPr>
            <p:ph type="body" sz="quarter" idx="18"/>
          </p:nvPr>
        </p:nvSpPr>
        <p:spPr>
          <a:xfrm>
            <a:off x="6650602" y="4287659"/>
            <a:ext cx="2338624" cy="1722438"/>
          </a:xfrm>
          <a:noFill/>
        </p:spPr>
        <p:txBody>
          <a:bodyPr/>
          <a:lstStyle>
            <a:lvl1pPr>
              <a:defRPr lang="ru-RU" sz="1400" b="0" i="0" kern="1200" dirty="0">
                <a:solidFill>
                  <a:schemeClr val="tx1"/>
                </a:solidFill>
                <a:latin typeface="Tahoma" panose="020B0604030504040204" pitchFamily="34" charset="0"/>
                <a:ea typeface="+mn-ea"/>
                <a:cs typeface="+mn-cs"/>
              </a:defRPr>
            </a:lvl1pPr>
          </a:lstStyle>
          <a:p>
            <a:pPr lvl="0"/>
            <a:endParaRPr lang="ru-RU" dirty="0"/>
          </a:p>
          <a:p>
            <a:pPr lvl="0"/>
            <a:r>
              <a:rPr lang="ru-RU" dirty="0"/>
              <a:t>ФИО</a:t>
            </a:r>
          </a:p>
          <a:p>
            <a:pPr lvl="0"/>
            <a:r>
              <a:rPr lang="ru-RU" dirty="0"/>
              <a:t>ОПИСАНИЕ</a:t>
            </a:r>
          </a:p>
        </p:txBody>
      </p:sp>
    </p:spTree>
    <p:extLst>
      <p:ext uri="{BB962C8B-B14F-4D97-AF65-F5344CB8AC3E}">
        <p14:creationId xmlns:p14="http://schemas.microsoft.com/office/powerpoint/2010/main" val="14258979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Таблицы">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1E4F953A-388D-6C4C-93F3-3756C20783A3}"/>
              </a:ext>
            </a:extLst>
          </p:cNvPr>
          <p:cNvPicPr>
            <a:picLocks noChangeAspect="1"/>
          </p:cNvPicPr>
          <p:nvPr/>
        </p:nvPicPr>
        <p:blipFill rotWithShape="1">
          <a:blip r:embed="rId2" cstate="screen">
            <a:alphaModFix amt="5000"/>
            <a:extLst>
              <a:ext uri="{28A0092B-C50C-407E-A947-70E740481C1C}">
                <a14:useLocalDpi xmlns:a14="http://schemas.microsoft.com/office/drawing/2010/main"/>
              </a:ext>
            </a:extLst>
          </a:blip>
          <a:srcRect r="78588"/>
          <a:stretch/>
        </p:blipFill>
        <p:spPr>
          <a:xfrm>
            <a:off x="9106405" y="-45720"/>
            <a:ext cx="3085595" cy="6960057"/>
          </a:xfrm>
          <a:prstGeom prst="rect">
            <a:avLst/>
          </a:prstGeom>
        </p:spPr>
      </p:pic>
      <p:sp>
        <p:nvSpPr>
          <p:cNvPr id="12" name="Text Placeholder 11">
            <a:extLst>
              <a:ext uri="{FF2B5EF4-FFF2-40B4-BE49-F238E27FC236}">
                <a16:creationId xmlns:a16="http://schemas.microsoft.com/office/drawing/2014/main" xmlns="" id="{25A850D0-DA0B-1B47-9140-53E5A8DA045D}"/>
              </a:ext>
            </a:extLst>
          </p:cNvPr>
          <p:cNvSpPr>
            <a:spLocks noGrp="1"/>
          </p:cNvSpPr>
          <p:nvPr>
            <p:ph type="body" sz="quarter" idx="11" hasCustomPrompt="1"/>
          </p:nvPr>
        </p:nvSpPr>
        <p:spPr>
          <a:xfrm>
            <a:off x="770003" y="377607"/>
            <a:ext cx="6590259" cy="978228"/>
          </a:xfrm>
        </p:spPr>
        <p:txBody>
          <a:bodyPr>
            <a:noAutofit/>
          </a:bodyPr>
          <a:lstStyle>
            <a:lvl1pPr>
              <a:defRPr lang="ru-RU" sz="4500" b="1" i="0" kern="1200" dirty="0">
                <a:solidFill>
                  <a:schemeClr val="tx1"/>
                </a:solidFill>
                <a:latin typeface="Tahoma" panose="020B0604030504040204" pitchFamily="34" charset="0"/>
                <a:ea typeface="+mn-ea"/>
                <a:cs typeface="+mn-cs"/>
              </a:defRPr>
            </a:lvl1pPr>
          </a:lstStyle>
          <a:p>
            <a:pPr lvl="0"/>
            <a:r>
              <a:rPr lang="ru-RU" dirty="0"/>
              <a:t>ЗАГОЛОВОК СЛАЙДА</a:t>
            </a:r>
          </a:p>
        </p:txBody>
      </p:sp>
      <p:graphicFrame>
        <p:nvGraphicFramePr>
          <p:cNvPr id="4" name="Table 3">
            <a:extLst>
              <a:ext uri="{FF2B5EF4-FFF2-40B4-BE49-F238E27FC236}">
                <a16:creationId xmlns:a16="http://schemas.microsoft.com/office/drawing/2014/main" xmlns="" id="{2E026467-F3FB-AC4B-9CB1-F92A66B5C20D}"/>
              </a:ext>
            </a:extLst>
          </p:cNvPr>
          <p:cNvGraphicFramePr>
            <a:graphicFrameLocks noGrp="1"/>
          </p:cNvGraphicFramePr>
          <p:nvPr>
            <p:extLst>
              <p:ext uri="{D42A27DB-BD31-4B8C-83A1-F6EECF244321}">
                <p14:modId xmlns:p14="http://schemas.microsoft.com/office/powerpoint/2010/main" val="4126344465"/>
              </p:ext>
            </p:extLst>
          </p:nvPr>
        </p:nvGraphicFramePr>
        <p:xfrm>
          <a:off x="874713" y="1411288"/>
          <a:ext cx="10873945" cy="4427696"/>
        </p:xfrm>
        <a:graphic>
          <a:graphicData uri="http://schemas.openxmlformats.org/drawingml/2006/table">
            <a:tbl>
              <a:tblPr firstRow="1" bandRow="1">
                <a:tableStyleId>{2D5ABB26-0587-4C30-8999-92F81FD0307C}</a:tableStyleId>
              </a:tblPr>
              <a:tblGrid>
                <a:gridCol w="2174789">
                  <a:extLst>
                    <a:ext uri="{9D8B030D-6E8A-4147-A177-3AD203B41FA5}">
                      <a16:colId xmlns:a16="http://schemas.microsoft.com/office/drawing/2014/main" xmlns="" val="2336573285"/>
                    </a:ext>
                  </a:extLst>
                </a:gridCol>
                <a:gridCol w="2174789">
                  <a:extLst>
                    <a:ext uri="{9D8B030D-6E8A-4147-A177-3AD203B41FA5}">
                      <a16:colId xmlns:a16="http://schemas.microsoft.com/office/drawing/2014/main" xmlns="" val="1483307855"/>
                    </a:ext>
                  </a:extLst>
                </a:gridCol>
                <a:gridCol w="2174789">
                  <a:extLst>
                    <a:ext uri="{9D8B030D-6E8A-4147-A177-3AD203B41FA5}">
                      <a16:colId xmlns:a16="http://schemas.microsoft.com/office/drawing/2014/main" xmlns="" val="1447270855"/>
                    </a:ext>
                  </a:extLst>
                </a:gridCol>
                <a:gridCol w="2174789">
                  <a:extLst>
                    <a:ext uri="{9D8B030D-6E8A-4147-A177-3AD203B41FA5}">
                      <a16:colId xmlns:a16="http://schemas.microsoft.com/office/drawing/2014/main" xmlns="" val="708536261"/>
                    </a:ext>
                  </a:extLst>
                </a:gridCol>
                <a:gridCol w="2174789">
                  <a:extLst>
                    <a:ext uri="{9D8B030D-6E8A-4147-A177-3AD203B41FA5}">
                      <a16:colId xmlns:a16="http://schemas.microsoft.com/office/drawing/2014/main" xmlns="" val="529342343"/>
                    </a:ext>
                  </a:extLst>
                </a:gridCol>
              </a:tblGrid>
              <a:tr h="540068">
                <a:tc>
                  <a:txBody>
                    <a:bodyPr/>
                    <a:lstStyle/>
                    <a:p>
                      <a:pPr algn="ctr"/>
                      <a:r>
                        <a:rPr lang="ru-RU" b="1" i="0" dirty="0">
                          <a:latin typeface="Tahoma" panose="020B0604030504040204" pitchFamily="34" charset="0"/>
                        </a:rPr>
                        <a:t>ЗАГОЛОВОК 1</a:t>
                      </a:r>
                      <a:endParaRPr lang="en-US" b="1" i="0" dirty="0">
                        <a:latin typeface="Tahoma" panose="020B0604030504040204" pitchFamily="34" charset="0"/>
                      </a:endParaRP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DBEAF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b="1" i="0" dirty="0">
                          <a:latin typeface="Tahoma" panose="020B0604030504040204" pitchFamily="34" charset="0"/>
                        </a:rPr>
                        <a:t>ЗАГОЛОВОК 2</a:t>
                      </a:r>
                      <a:endParaRPr lang="en-US" b="1" i="0" dirty="0">
                        <a:latin typeface="Tahoma" panose="020B0604030504040204" pitchFamily="34" charset="0"/>
                      </a:endParaRP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DBEAF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b="1" i="0" dirty="0">
                          <a:latin typeface="Tahoma" panose="020B0604030504040204" pitchFamily="34" charset="0"/>
                        </a:rPr>
                        <a:t>ЗАГОЛОВОК 3</a:t>
                      </a:r>
                      <a:endParaRPr lang="en-US" b="1" i="0" dirty="0">
                        <a:latin typeface="Tahoma" panose="020B0604030504040204" pitchFamily="34" charset="0"/>
                      </a:endParaRP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DBEAF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b="1" i="0" dirty="0">
                          <a:latin typeface="Tahoma" panose="020B0604030504040204" pitchFamily="34" charset="0"/>
                        </a:rPr>
                        <a:t>ЗАГОЛОВОК 4</a:t>
                      </a:r>
                      <a:endParaRPr lang="en-US" b="1" i="0" dirty="0">
                        <a:latin typeface="Tahoma" panose="020B0604030504040204" pitchFamily="34" charset="0"/>
                      </a:endParaRP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941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b="1" i="0" dirty="0">
                          <a:latin typeface="Tahoma" panose="020B0604030504040204" pitchFamily="34" charset="0"/>
                        </a:rPr>
                        <a:t>ЗАГОЛОВОК 5</a:t>
                      </a:r>
                      <a:endParaRPr lang="en-US" b="1" i="0" dirty="0">
                        <a:latin typeface="Tahoma" panose="020B0604030504040204" pitchFamily="34" charset="0"/>
                      </a:endParaRP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DBEAF1"/>
                    </a:solidFill>
                  </a:tcPr>
                </a:tc>
                <a:extLst>
                  <a:ext uri="{0D108BD9-81ED-4DB2-BD59-A6C34878D82A}">
                    <a16:rowId xmlns:a16="http://schemas.microsoft.com/office/drawing/2014/main" xmlns="" val="663115892"/>
                  </a:ext>
                </a:extLst>
              </a:tr>
              <a:tr h="1295876">
                <a:tc>
                  <a:txBody>
                    <a:bodyPr/>
                    <a:lstStyle/>
                    <a:p>
                      <a:pPr marL="0" algn="l" defTabSz="914400" rtl="0" eaLnBrk="1" latinLnBrk="0" hangingPunct="1"/>
                      <a:r>
                        <a:rPr lang="en-US" sz="1400" b="0" i="0" kern="1200" dirty="0">
                          <a:solidFill>
                            <a:schemeClr val="tx1"/>
                          </a:solidFill>
                          <a:latin typeface="Tahoma" panose="020B0604030504040204" pitchFamily="34" charset="0"/>
                          <a:ea typeface="+mn-ea"/>
                          <a:cs typeface="+mn-cs"/>
                        </a:rPr>
                        <a:t>Lorem ipsum dolor sit </a:t>
                      </a:r>
                      <a:r>
                        <a:rPr lang="en-US" sz="1400" b="0" i="0" kern="1200" dirty="0" err="1">
                          <a:solidFill>
                            <a:schemeClr val="tx1"/>
                          </a:solidFill>
                          <a:latin typeface="Tahoma" panose="020B0604030504040204" pitchFamily="34" charset="0"/>
                          <a:ea typeface="+mn-ea"/>
                          <a:cs typeface="+mn-cs"/>
                        </a:rPr>
                        <a:t>amet</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consectetur</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adipiscing</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elit</a:t>
                      </a:r>
                      <a:r>
                        <a:rPr lang="en-US" sz="1400" b="0" i="0" kern="1200" dirty="0">
                          <a:solidFill>
                            <a:schemeClr val="tx1"/>
                          </a:solidFill>
                          <a:latin typeface="Tahoma" panose="020B0604030504040204" pitchFamily="34" charset="0"/>
                          <a:ea typeface="+mn-ea"/>
                          <a:cs typeface="+mn-cs"/>
                        </a:rPr>
                        <a:t>, sed do </a:t>
                      </a:r>
                      <a:r>
                        <a:rPr lang="en-US" sz="1400" b="0" i="0" kern="1200" dirty="0" err="1">
                          <a:solidFill>
                            <a:schemeClr val="tx1"/>
                          </a:solidFill>
                          <a:latin typeface="Tahoma" panose="020B0604030504040204" pitchFamily="34" charset="0"/>
                          <a:ea typeface="+mn-ea"/>
                          <a:cs typeface="+mn-cs"/>
                        </a:rPr>
                        <a:t>eiusmod</a:t>
                      </a:r>
                      <a:r>
                        <a:rPr lang="en-US" sz="1400" b="0" i="0" kern="1200" dirty="0">
                          <a:solidFill>
                            <a:schemeClr val="tx1"/>
                          </a:solidFill>
                          <a:latin typeface="Tahoma" panose="020B0604030504040204" pitchFamily="34" charset="0"/>
                          <a:ea typeface="+mn-ea"/>
                          <a:cs typeface="+mn-cs"/>
                        </a:rPr>
                        <a:t> tempo</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Tahoma" panose="020B0604030504040204" pitchFamily="34" charset="0"/>
                          <a:ea typeface="+mn-ea"/>
                          <a:cs typeface="+mn-cs"/>
                        </a:rPr>
                        <a:t>Lorem ipsum dolor sit </a:t>
                      </a:r>
                      <a:r>
                        <a:rPr lang="en-US" sz="1400" b="0" i="0" kern="1200" dirty="0" err="1">
                          <a:solidFill>
                            <a:schemeClr val="tx1"/>
                          </a:solidFill>
                          <a:latin typeface="Tahoma" panose="020B0604030504040204" pitchFamily="34" charset="0"/>
                          <a:ea typeface="+mn-ea"/>
                          <a:cs typeface="+mn-cs"/>
                        </a:rPr>
                        <a:t>amet</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consectetur</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adipiscing</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elit</a:t>
                      </a:r>
                      <a:r>
                        <a:rPr lang="en-US" sz="1400" b="0" i="0" kern="1200" dirty="0">
                          <a:solidFill>
                            <a:schemeClr val="tx1"/>
                          </a:solidFill>
                          <a:latin typeface="Tahoma" panose="020B0604030504040204" pitchFamily="34" charset="0"/>
                          <a:ea typeface="+mn-ea"/>
                          <a:cs typeface="+mn-cs"/>
                        </a:rPr>
                        <a:t>, sed do </a:t>
                      </a:r>
                      <a:r>
                        <a:rPr lang="en-US" sz="1400" b="0" i="0" kern="1200" dirty="0" err="1">
                          <a:solidFill>
                            <a:schemeClr val="tx1"/>
                          </a:solidFill>
                          <a:latin typeface="Tahoma" panose="020B0604030504040204" pitchFamily="34" charset="0"/>
                          <a:ea typeface="+mn-ea"/>
                          <a:cs typeface="+mn-cs"/>
                        </a:rPr>
                        <a:t>eiusmod</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tempor</a:t>
                      </a:r>
                      <a:endParaRPr lang="en-US" sz="1400" b="0" i="0" kern="1200" dirty="0">
                        <a:solidFill>
                          <a:schemeClr val="tx1"/>
                        </a:solidFill>
                        <a:latin typeface="Tahoma" panose="020B0604030504040204" pitchFamily="34" charset="0"/>
                        <a:ea typeface="+mn-ea"/>
                        <a:cs typeface="+mn-cs"/>
                      </a:endParaRP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Tahoma" panose="020B0604030504040204" pitchFamily="34" charset="0"/>
                          <a:ea typeface="+mn-ea"/>
                          <a:cs typeface="+mn-cs"/>
                        </a:rPr>
                        <a:t>Lorem ipsum dolor sit </a:t>
                      </a:r>
                      <a:r>
                        <a:rPr lang="en-US" sz="1400" b="0" i="0" kern="1200" dirty="0" err="1">
                          <a:solidFill>
                            <a:schemeClr val="tx1"/>
                          </a:solidFill>
                          <a:latin typeface="Tahoma" panose="020B0604030504040204" pitchFamily="34" charset="0"/>
                          <a:ea typeface="+mn-ea"/>
                          <a:cs typeface="+mn-cs"/>
                        </a:rPr>
                        <a:t>amet</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consectetur</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adipiscing</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elit</a:t>
                      </a:r>
                      <a:r>
                        <a:rPr lang="en-US" sz="1400" b="0" i="0" kern="1200" dirty="0">
                          <a:solidFill>
                            <a:schemeClr val="tx1"/>
                          </a:solidFill>
                          <a:latin typeface="Tahoma" panose="020B0604030504040204" pitchFamily="34" charset="0"/>
                          <a:ea typeface="+mn-ea"/>
                          <a:cs typeface="+mn-cs"/>
                        </a:rPr>
                        <a:t>, sed do </a:t>
                      </a:r>
                      <a:r>
                        <a:rPr lang="en-US" sz="1400" b="0" i="0" kern="1200" dirty="0" err="1">
                          <a:solidFill>
                            <a:schemeClr val="tx1"/>
                          </a:solidFill>
                          <a:latin typeface="Tahoma" panose="020B0604030504040204" pitchFamily="34" charset="0"/>
                          <a:ea typeface="+mn-ea"/>
                          <a:cs typeface="+mn-cs"/>
                        </a:rPr>
                        <a:t>eiusmod</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tempor</a:t>
                      </a:r>
                      <a:endParaRPr lang="en-US" sz="1400" b="0" i="0" kern="1200" dirty="0">
                        <a:solidFill>
                          <a:schemeClr val="tx1"/>
                        </a:solidFill>
                        <a:latin typeface="Tahoma" panose="020B0604030504040204" pitchFamily="34" charset="0"/>
                        <a:ea typeface="+mn-ea"/>
                        <a:cs typeface="+mn-cs"/>
                      </a:endParaRP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Tahoma" panose="020B0604030504040204" pitchFamily="34" charset="0"/>
                          <a:ea typeface="+mn-ea"/>
                          <a:cs typeface="+mn-cs"/>
                        </a:rPr>
                        <a:t>Lorem ipsum dolor sit </a:t>
                      </a:r>
                      <a:r>
                        <a:rPr lang="en-US" sz="1400" b="0" i="0" kern="1200" dirty="0" err="1">
                          <a:solidFill>
                            <a:schemeClr val="tx1"/>
                          </a:solidFill>
                          <a:latin typeface="Tahoma" panose="020B0604030504040204" pitchFamily="34" charset="0"/>
                          <a:ea typeface="+mn-ea"/>
                          <a:cs typeface="+mn-cs"/>
                        </a:rPr>
                        <a:t>amet</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consectetur</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adipiscing</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elit</a:t>
                      </a:r>
                      <a:r>
                        <a:rPr lang="en-US" sz="1400" b="0" i="0" kern="1200" dirty="0">
                          <a:solidFill>
                            <a:schemeClr val="tx1"/>
                          </a:solidFill>
                          <a:latin typeface="Tahoma" panose="020B0604030504040204" pitchFamily="34" charset="0"/>
                          <a:ea typeface="+mn-ea"/>
                          <a:cs typeface="+mn-cs"/>
                        </a:rPr>
                        <a:t>, sed do </a:t>
                      </a:r>
                      <a:r>
                        <a:rPr lang="en-US" sz="1400" b="0" i="0" kern="1200" dirty="0" err="1">
                          <a:solidFill>
                            <a:schemeClr val="tx1"/>
                          </a:solidFill>
                          <a:latin typeface="Tahoma" panose="020B0604030504040204" pitchFamily="34" charset="0"/>
                          <a:ea typeface="+mn-ea"/>
                          <a:cs typeface="+mn-cs"/>
                        </a:rPr>
                        <a:t>eiusmod</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tempor</a:t>
                      </a:r>
                      <a:endParaRPr lang="en-US" sz="1400" b="0" i="0" kern="1200" dirty="0">
                        <a:solidFill>
                          <a:schemeClr val="tx1"/>
                        </a:solidFill>
                        <a:latin typeface="Tahoma" panose="020B0604030504040204" pitchFamily="34" charset="0"/>
                        <a:ea typeface="+mn-ea"/>
                        <a:cs typeface="+mn-cs"/>
                      </a:endParaRP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Tahoma" panose="020B0604030504040204" pitchFamily="34" charset="0"/>
                          <a:ea typeface="+mn-ea"/>
                          <a:cs typeface="+mn-cs"/>
                        </a:rPr>
                        <a:t>Lorem ipsum dolor sit </a:t>
                      </a:r>
                      <a:r>
                        <a:rPr lang="en-US" sz="1400" b="0" i="0" kern="1200" dirty="0" err="1">
                          <a:solidFill>
                            <a:schemeClr val="tx1"/>
                          </a:solidFill>
                          <a:latin typeface="Tahoma" panose="020B0604030504040204" pitchFamily="34" charset="0"/>
                          <a:ea typeface="+mn-ea"/>
                          <a:cs typeface="+mn-cs"/>
                        </a:rPr>
                        <a:t>amet</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consectetur</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adipiscing</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elit</a:t>
                      </a:r>
                      <a:r>
                        <a:rPr lang="en-US" sz="1400" b="0" i="0" kern="1200" dirty="0">
                          <a:solidFill>
                            <a:schemeClr val="tx1"/>
                          </a:solidFill>
                          <a:latin typeface="Tahoma" panose="020B0604030504040204" pitchFamily="34" charset="0"/>
                          <a:ea typeface="+mn-ea"/>
                          <a:cs typeface="+mn-cs"/>
                        </a:rPr>
                        <a:t>, sed do </a:t>
                      </a:r>
                      <a:r>
                        <a:rPr lang="en-US" sz="1400" b="0" i="0" kern="1200" dirty="0" err="1">
                          <a:solidFill>
                            <a:schemeClr val="tx1"/>
                          </a:solidFill>
                          <a:latin typeface="Tahoma" panose="020B0604030504040204" pitchFamily="34" charset="0"/>
                          <a:ea typeface="+mn-ea"/>
                          <a:cs typeface="+mn-cs"/>
                        </a:rPr>
                        <a:t>eiusmod</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tempor</a:t>
                      </a:r>
                      <a:endParaRPr lang="en-US" sz="1400" b="0" i="0" kern="1200" dirty="0">
                        <a:solidFill>
                          <a:schemeClr val="tx1"/>
                        </a:solidFill>
                        <a:latin typeface="Tahoma" panose="020B0604030504040204" pitchFamily="34" charset="0"/>
                        <a:ea typeface="+mn-ea"/>
                        <a:cs typeface="+mn-cs"/>
                      </a:endParaRP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xmlns="" val="2309954949"/>
                  </a:ext>
                </a:extLst>
              </a:tr>
              <a:tr h="12958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Tahoma" panose="020B0604030504040204" pitchFamily="34" charset="0"/>
                          <a:ea typeface="+mn-ea"/>
                          <a:cs typeface="+mn-cs"/>
                        </a:rPr>
                        <a:t>Lorem ipsum dolor sit </a:t>
                      </a:r>
                      <a:r>
                        <a:rPr lang="en-US" sz="1400" b="0" i="0" kern="1200" dirty="0" err="1">
                          <a:solidFill>
                            <a:schemeClr val="tx1"/>
                          </a:solidFill>
                          <a:latin typeface="Tahoma" panose="020B0604030504040204" pitchFamily="34" charset="0"/>
                          <a:ea typeface="+mn-ea"/>
                          <a:cs typeface="+mn-cs"/>
                        </a:rPr>
                        <a:t>amet</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consectetur</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adipiscing</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elit</a:t>
                      </a:r>
                      <a:r>
                        <a:rPr lang="en-US" sz="1400" b="0" i="0" kern="1200" dirty="0">
                          <a:solidFill>
                            <a:schemeClr val="tx1"/>
                          </a:solidFill>
                          <a:latin typeface="Tahoma" panose="020B0604030504040204" pitchFamily="34" charset="0"/>
                          <a:ea typeface="+mn-ea"/>
                          <a:cs typeface="+mn-cs"/>
                        </a:rPr>
                        <a:t>, sed do </a:t>
                      </a:r>
                      <a:r>
                        <a:rPr lang="en-US" sz="1400" b="0" i="0" kern="1200" dirty="0" err="1">
                          <a:solidFill>
                            <a:schemeClr val="tx1"/>
                          </a:solidFill>
                          <a:latin typeface="Tahoma" panose="020B0604030504040204" pitchFamily="34" charset="0"/>
                          <a:ea typeface="+mn-ea"/>
                          <a:cs typeface="+mn-cs"/>
                        </a:rPr>
                        <a:t>eiusmod</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tempor</a:t>
                      </a:r>
                      <a:endParaRPr lang="en-US" sz="1400" b="0" i="0" kern="1200" dirty="0">
                        <a:solidFill>
                          <a:schemeClr val="tx1"/>
                        </a:solidFill>
                        <a:latin typeface="Tahoma" panose="020B0604030504040204" pitchFamily="34" charset="0"/>
                        <a:ea typeface="+mn-ea"/>
                        <a:cs typeface="+mn-cs"/>
                      </a:endParaRP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Tahoma" panose="020B0604030504040204" pitchFamily="34" charset="0"/>
                          <a:ea typeface="+mn-ea"/>
                          <a:cs typeface="+mn-cs"/>
                        </a:rPr>
                        <a:t>Lorem ipsum dolor sit </a:t>
                      </a:r>
                      <a:r>
                        <a:rPr lang="en-US" sz="1400" b="0" i="0" kern="1200" dirty="0" err="1">
                          <a:solidFill>
                            <a:schemeClr val="tx1"/>
                          </a:solidFill>
                          <a:latin typeface="Tahoma" panose="020B0604030504040204" pitchFamily="34" charset="0"/>
                          <a:ea typeface="+mn-ea"/>
                          <a:cs typeface="+mn-cs"/>
                        </a:rPr>
                        <a:t>amet</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consectetur</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adipiscing</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elit</a:t>
                      </a:r>
                      <a:r>
                        <a:rPr lang="en-US" sz="1400" b="0" i="0" kern="1200" dirty="0">
                          <a:solidFill>
                            <a:schemeClr val="tx1"/>
                          </a:solidFill>
                          <a:latin typeface="Tahoma" panose="020B0604030504040204" pitchFamily="34" charset="0"/>
                          <a:ea typeface="+mn-ea"/>
                          <a:cs typeface="+mn-cs"/>
                        </a:rPr>
                        <a:t>, sed do </a:t>
                      </a:r>
                      <a:r>
                        <a:rPr lang="en-US" sz="1400" b="0" i="0" kern="1200" dirty="0" err="1">
                          <a:solidFill>
                            <a:schemeClr val="tx1"/>
                          </a:solidFill>
                          <a:latin typeface="Tahoma" panose="020B0604030504040204" pitchFamily="34" charset="0"/>
                          <a:ea typeface="+mn-ea"/>
                          <a:cs typeface="+mn-cs"/>
                        </a:rPr>
                        <a:t>eiusmod</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tempor</a:t>
                      </a:r>
                      <a:endParaRPr lang="en-US" sz="1400" b="0" i="0" kern="1200" dirty="0">
                        <a:solidFill>
                          <a:schemeClr val="tx1"/>
                        </a:solidFill>
                        <a:latin typeface="Tahoma" panose="020B0604030504040204" pitchFamily="34" charset="0"/>
                        <a:ea typeface="+mn-ea"/>
                        <a:cs typeface="+mn-cs"/>
                      </a:endParaRP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Tahoma" panose="020B0604030504040204" pitchFamily="34" charset="0"/>
                          <a:ea typeface="+mn-ea"/>
                          <a:cs typeface="+mn-cs"/>
                        </a:rPr>
                        <a:t>Lorem ipsum dolor sit </a:t>
                      </a:r>
                      <a:r>
                        <a:rPr lang="en-US" sz="1400" b="0" i="0" kern="1200" dirty="0" err="1">
                          <a:solidFill>
                            <a:schemeClr val="tx1"/>
                          </a:solidFill>
                          <a:latin typeface="Tahoma" panose="020B0604030504040204" pitchFamily="34" charset="0"/>
                          <a:ea typeface="+mn-ea"/>
                          <a:cs typeface="+mn-cs"/>
                        </a:rPr>
                        <a:t>amet</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consectetur</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adipiscing</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elit</a:t>
                      </a:r>
                      <a:r>
                        <a:rPr lang="en-US" sz="1400" b="0" i="0" kern="1200" dirty="0">
                          <a:solidFill>
                            <a:schemeClr val="tx1"/>
                          </a:solidFill>
                          <a:latin typeface="Tahoma" panose="020B0604030504040204" pitchFamily="34" charset="0"/>
                          <a:ea typeface="+mn-ea"/>
                          <a:cs typeface="+mn-cs"/>
                        </a:rPr>
                        <a:t>, sed do </a:t>
                      </a:r>
                      <a:r>
                        <a:rPr lang="en-US" sz="1400" b="0" i="0" kern="1200" dirty="0" err="1">
                          <a:solidFill>
                            <a:schemeClr val="tx1"/>
                          </a:solidFill>
                          <a:latin typeface="Tahoma" panose="020B0604030504040204" pitchFamily="34" charset="0"/>
                          <a:ea typeface="+mn-ea"/>
                          <a:cs typeface="+mn-cs"/>
                        </a:rPr>
                        <a:t>eiusmod</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tempor</a:t>
                      </a:r>
                      <a:endParaRPr lang="en-US" sz="1400" b="0" i="0" kern="1200" dirty="0">
                        <a:solidFill>
                          <a:schemeClr val="tx1"/>
                        </a:solidFill>
                        <a:latin typeface="Tahoma" panose="020B0604030504040204" pitchFamily="34" charset="0"/>
                        <a:ea typeface="+mn-ea"/>
                        <a:cs typeface="+mn-cs"/>
                      </a:endParaRP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Tahoma" panose="020B0604030504040204" pitchFamily="34" charset="0"/>
                          <a:ea typeface="+mn-ea"/>
                          <a:cs typeface="+mn-cs"/>
                        </a:rPr>
                        <a:t>Lorem ipsum dolor sit </a:t>
                      </a:r>
                      <a:r>
                        <a:rPr lang="en-US" sz="1400" b="0" i="0" kern="1200" dirty="0" err="1">
                          <a:solidFill>
                            <a:schemeClr val="tx1"/>
                          </a:solidFill>
                          <a:latin typeface="Tahoma" panose="020B0604030504040204" pitchFamily="34" charset="0"/>
                          <a:ea typeface="+mn-ea"/>
                          <a:cs typeface="+mn-cs"/>
                        </a:rPr>
                        <a:t>amet</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consectetur</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adipiscing</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elit</a:t>
                      </a:r>
                      <a:r>
                        <a:rPr lang="en-US" sz="1400" b="0" i="0" kern="1200" dirty="0">
                          <a:solidFill>
                            <a:schemeClr val="tx1"/>
                          </a:solidFill>
                          <a:latin typeface="Tahoma" panose="020B0604030504040204" pitchFamily="34" charset="0"/>
                          <a:ea typeface="+mn-ea"/>
                          <a:cs typeface="+mn-cs"/>
                        </a:rPr>
                        <a:t>, sed do </a:t>
                      </a:r>
                      <a:r>
                        <a:rPr lang="en-US" sz="1400" b="0" i="0" kern="1200" dirty="0" err="1">
                          <a:solidFill>
                            <a:schemeClr val="tx1"/>
                          </a:solidFill>
                          <a:latin typeface="Tahoma" panose="020B0604030504040204" pitchFamily="34" charset="0"/>
                          <a:ea typeface="+mn-ea"/>
                          <a:cs typeface="+mn-cs"/>
                        </a:rPr>
                        <a:t>eiusmod</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tempor</a:t>
                      </a:r>
                      <a:endParaRPr lang="en-US" sz="1400" b="0" i="0" kern="1200" dirty="0">
                        <a:solidFill>
                          <a:schemeClr val="tx1"/>
                        </a:solidFill>
                        <a:latin typeface="Tahoma" panose="020B0604030504040204" pitchFamily="34" charset="0"/>
                        <a:ea typeface="+mn-ea"/>
                        <a:cs typeface="+mn-cs"/>
                      </a:endParaRP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Tahoma" panose="020B0604030504040204" pitchFamily="34" charset="0"/>
                          <a:ea typeface="+mn-ea"/>
                          <a:cs typeface="+mn-cs"/>
                        </a:rPr>
                        <a:t>Lorem ipsum dolor sit </a:t>
                      </a:r>
                      <a:r>
                        <a:rPr lang="en-US" sz="1400" b="0" i="0" kern="1200" dirty="0" err="1">
                          <a:solidFill>
                            <a:schemeClr val="tx1"/>
                          </a:solidFill>
                          <a:latin typeface="Tahoma" panose="020B0604030504040204" pitchFamily="34" charset="0"/>
                          <a:ea typeface="+mn-ea"/>
                          <a:cs typeface="+mn-cs"/>
                        </a:rPr>
                        <a:t>amet</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consectetur</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adipiscing</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elit</a:t>
                      </a:r>
                      <a:r>
                        <a:rPr lang="en-US" sz="1400" b="0" i="0" kern="1200" dirty="0">
                          <a:solidFill>
                            <a:schemeClr val="tx1"/>
                          </a:solidFill>
                          <a:latin typeface="Tahoma" panose="020B0604030504040204" pitchFamily="34" charset="0"/>
                          <a:ea typeface="+mn-ea"/>
                          <a:cs typeface="+mn-cs"/>
                        </a:rPr>
                        <a:t>, sed do </a:t>
                      </a:r>
                      <a:r>
                        <a:rPr lang="en-US" sz="1400" b="0" i="0" kern="1200" dirty="0" err="1">
                          <a:solidFill>
                            <a:schemeClr val="tx1"/>
                          </a:solidFill>
                          <a:latin typeface="Tahoma" panose="020B0604030504040204" pitchFamily="34" charset="0"/>
                          <a:ea typeface="+mn-ea"/>
                          <a:cs typeface="+mn-cs"/>
                        </a:rPr>
                        <a:t>eiusmod</a:t>
                      </a:r>
                      <a:r>
                        <a:rPr lang="en-US" sz="1400" b="0" i="0" kern="1200" dirty="0">
                          <a:solidFill>
                            <a:schemeClr val="tx1"/>
                          </a:solidFill>
                          <a:latin typeface="Tahoma" panose="020B0604030504040204" pitchFamily="34" charset="0"/>
                          <a:ea typeface="+mn-ea"/>
                          <a:cs typeface="+mn-cs"/>
                        </a:rPr>
                        <a:t> temp</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xmlns="" val="4180012639"/>
                  </a:ext>
                </a:extLst>
              </a:tr>
              <a:tr h="12958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Tahoma" panose="020B0604030504040204" pitchFamily="34" charset="0"/>
                          <a:ea typeface="+mn-ea"/>
                          <a:cs typeface="+mn-cs"/>
                        </a:rPr>
                        <a:t>Lorem ipsum dolor sit </a:t>
                      </a:r>
                      <a:r>
                        <a:rPr lang="en-US" sz="1400" b="0" i="0" kern="1200" dirty="0" err="1">
                          <a:solidFill>
                            <a:schemeClr val="tx1"/>
                          </a:solidFill>
                          <a:latin typeface="Tahoma" panose="020B0604030504040204" pitchFamily="34" charset="0"/>
                          <a:ea typeface="+mn-ea"/>
                          <a:cs typeface="+mn-cs"/>
                        </a:rPr>
                        <a:t>amet</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consectetur</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adipiscing</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elit</a:t>
                      </a:r>
                      <a:r>
                        <a:rPr lang="en-US" sz="1400" b="0" i="0" kern="1200" dirty="0">
                          <a:solidFill>
                            <a:schemeClr val="tx1"/>
                          </a:solidFill>
                          <a:latin typeface="Tahoma" panose="020B0604030504040204" pitchFamily="34" charset="0"/>
                          <a:ea typeface="+mn-ea"/>
                          <a:cs typeface="+mn-cs"/>
                        </a:rPr>
                        <a:t>, sed do </a:t>
                      </a:r>
                      <a:r>
                        <a:rPr lang="en-US" sz="1400" b="0" i="0" kern="1200" dirty="0" err="1">
                          <a:solidFill>
                            <a:schemeClr val="tx1"/>
                          </a:solidFill>
                          <a:latin typeface="Tahoma" panose="020B0604030504040204" pitchFamily="34" charset="0"/>
                          <a:ea typeface="+mn-ea"/>
                          <a:cs typeface="+mn-cs"/>
                        </a:rPr>
                        <a:t>eiusmod</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tempor</a:t>
                      </a:r>
                      <a:endParaRPr lang="en-US" sz="1400" b="0" i="0" kern="1200" dirty="0">
                        <a:solidFill>
                          <a:schemeClr val="tx1"/>
                        </a:solidFill>
                        <a:latin typeface="Tahoma" panose="020B0604030504040204" pitchFamily="34" charset="0"/>
                        <a:ea typeface="+mn-ea"/>
                        <a:cs typeface="+mn-cs"/>
                      </a:endParaRP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Tahoma" panose="020B0604030504040204" pitchFamily="34" charset="0"/>
                          <a:ea typeface="+mn-ea"/>
                          <a:cs typeface="+mn-cs"/>
                        </a:rPr>
                        <a:t>Lorem ipsum dolor sit </a:t>
                      </a:r>
                      <a:r>
                        <a:rPr lang="en-US" sz="1400" b="0" i="0" kern="1200" dirty="0" err="1">
                          <a:solidFill>
                            <a:schemeClr val="tx1"/>
                          </a:solidFill>
                          <a:latin typeface="Tahoma" panose="020B0604030504040204" pitchFamily="34" charset="0"/>
                          <a:ea typeface="+mn-ea"/>
                          <a:cs typeface="+mn-cs"/>
                        </a:rPr>
                        <a:t>amet</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consectetur</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adipiscing</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elit</a:t>
                      </a:r>
                      <a:r>
                        <a:rPr lang="en-US" sz="1400" b="0" i="0" kern="1200" dirty="0">
                          <a:solidFill>
                            <a:schemeClr val="tx1"/>
                          </a:solidFill>
                          <a:latin typeface="Tahoma" panose="020B0604030504040204" pitchFamily="34" charset="0"/>
                          <a:ea typeface="+mn-ea"/>
                          <a:cs typeface="+mn-cs"/>
                        </a:rPr>
                        <a:t>, sed do </a:t>
                      </a:r>
                      <a:r>
                        <a:rPr lang="en-US" sz="1400" b="0" i="0" kern="1200" dirty="0" err="1">
                          <a:solidFill>
                            <a:schemeClr val="tx1"/>
                          </a:solidFill>
                          <a:latin typeface="Tahoma" panose="020B0604030504040204" pitchFamily="34" charset="0"/>
                          <a:ea typeface="+mn-ea"/>
                          <a:cs typeface="+mn-cs"/>
                        </a:rPr>
                        <a:t>eiusmod</a:t>
                      </a:r>
                      <a:r>
                        <a:rPr lang="en-US" sz="1400" b="0" i="0" kern="1200" dirty="0">
                          <a:solidFill>
                            <a:schemeClr val="tx1"/>
                          </a:solidFill>
                          <a:latin typeface="Tahoma" panose="020B0604030504040204" pitchFamily="34" charset="0"/>
                          <a:ea typeface="+mn-ea"/>
                          <a:cs typeface="+mn-cs"/>
                        </a:rPr>
                        <a:t> tempo</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Tahoma" panose="020B0604030504040204" pitchFamily="34" charset="0"/>
                          <a:ea typeface="+mn-ea"/>
                          <a:cs typeface="+mn-cs"/>
                        </a:rPr>
                        <a:t>Lorem ipsum dolor sit </a:t>
                      </a:r>
                      <a:r>
                        <a:rPr lang="en-US" sz="1400" b="0" i="0" kern="1200" dirty="0" err="1">
                          <a:solidFill>
                            <a:schemeClr val="tx1"/>
                          </a:solidFill>
                          <a:latin typeface="Tahoma" panose="020B0604030504040204" pitchFamily="34" charset="0"/>
                          <a:ea typeface="+mn-ea"/>
                          <a:cs typeface="+mn-cs"/>
                        </a:rPr>
                        <a:t>amet</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consectetur</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adipiscing</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elit</a:t>
                      </a:r>
                      <a:r>
                        <a:rPr lang="en-US" sz="1400" b="0" i="0" kern="1200" dirty="0">
                          <a:solidFill>
                            <a:schemeClr val="tx1"/>
                          </a:solidFill>
                          <a:latin typeface="Tahoma" panose="020B0604030504040204" pitchFamily="34" charset="0"/>
                          <a:ea typeface="+mn-ea"/>
                          <a:cs typeface="+mn-cs"/>
                        </a:rPr>
                        <a:t>, sed do </a:t>
                      </a:r>
                      <a:r>
                        <a:rPr lang="en-US" sz="1400" b="0" i="0" kern="1200" dirty="0" err="1">
                          <a:solidFill>
                            <a:schemeClr val="tx1"/>
                          </a:solidFill>
                          <a:latin typeface="Tahoma" panose="020B0604030504040204" pitchFamily="34" charset="0"/>
                          <a:ea typeface="+mn-ea"/>
                          <a:cs typeface="+mn-cs"/>
                        </a:rPr>
                        <a:t>eiusmod</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tempor</a:t>
                      </a:r>
                      <a:endParaRPr lang="en-US" sz="1400" b="0" i="0" kern="1200" dirty="0">
                        <a:solidFill>
                          <a:schemeClr val="tx1"/>
                        </a:solidFill>
                        <a:latin typeface="Tahoma" panose="020B0604030504040204" pitchFamily="34" charset="0"/>
                        <a:ea typeface="+mn-ea"/>
                        <a:cs typeface="+mn-cs"/>
                      </a:endParaRP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Tahoma" panose="020B0604030504040204" pitchFamily="34" charset="0"/>
                          <a:ea typeface="+mn-ea"/>
                          <a:cs typeface="+mn-cs"/>
                        </a:rPr>
                        <a:t>Lorem ipsum dolor sit </a:t>
                      </a:r>
                      <a:r>
                        <a:rPr lang="en-US" sz="1400" b="0" i="0" kern="1200" dirty="0" err="1">
                          <a:solidFill>
                            <a:schemeClr val="tx1"/>
                          </a:solidFill>
                          <a:latin typeface="Tahoma" panose="020B0604030504040204" pitchFamily="34" charset="0"/>
                          <a:ea typeface="+mn-ea"/>
                          <a:cs typeface="+mn-cs"/>
                        </a:rPr>
                        <a:t>amet</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consectetur</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adipiscing</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elit</a:t>
                      </a:r>
                      <a:r>
                        <a:rPr lang="en-US" sz="1400" b="0" i="0" kern="1200" dirty="0">
                          <a:solidFill>
                            <a:schemeClr val="tx1"/>
                          </a:solidFill>
                          <a:latin typeface="Tahoma" panose="020B0604030504040204" pitchFamily="34" charset="0"/>
                          <a:ea typeface="+mn-ea"/>
                          <a:cs typeface="+mn-cs"/>
                        </a:rPr>
                        <a:t>, sed do </a:t>
                      </a:r>
                      <a:r>
                        <a:rPr lang="en-US" sz="1400" b="0" i="0" kern="1200" dirty="0" err="1">
                          <a:solidFill>
                            <a:schemeClr val="tx1"/>
                          </a:solidFill>
                          <a:latin typeface="Tahoma" panose="020B0604030504040204" pitchFamily="34" charset="0"/>
                          <a:ea typeface="+mn-ea"/>
                          <a:cs typeface="+mn-cs"/>
                        </a:rPr>
                        <a:t>eiusmod</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tempor</a:t>
                      </a:r>
                      <a:endParaRPr lang="en-US" sz="1400" b="0" i="0" kern="1200" dirty="0">
                        <a:solidFill>
                          <a:schemeClr val="tx1"/>
                        </a:solidFill>
                        <a:latin typeface="Tahoma" panose="020B0604030504040204" pitchFamily="34" charset="0"/>
                        <a:ea typeface="+mn-ea"/>
                        <a:cs typeface="+mn-cs"/>
                      </a:endParaRP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Tahoma" panose="020B0604030504040204" pitchFamily="34" charset="0"/>
                          <a:ea typeface="+mn-ea"/>
                          <a:cs typeface="+mn-cs"/>
                        </a:rPr>
                        <a:t>Lorem ipsum dolor sit </a:t>
                      </a:r>
                      <a:r>
                        <a:rPr lang="en-US" sz="1400" b="0" i="0" kern="1200" dirty="0" err="1">
                          <a:solidFill>
                            <a:schemeClr val="tx1"/>
                          </a:solidFill>
                          <a:latin typeface="Tahoma" panose="020B0604030504040204" pitchFamily="34" charset="0"/>
                          <a:ea typeface="+mn-ea"/>
                          <a:cs typeface="+mn-cs"/>
                        </a:rPr>
                        <a:t>amet</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consectetur</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adipiscing</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elit</a:t>
                      </a:r>
                      <a:r>
                        <a:rPr lang="en-US" sz="1400" b="0" i="0" kern="1200" dirty="0">
                          <a:solidFill>
                            <a:schemeClr val="tx1"/>
                          </a:solidFill>
                          <a:latin typeface="Tahoma" panose="020B0604030504040204" pitchFamily="34" charset="0"/>
                          <a:ea typeface="+mn-ea"/>
                          <a:cs typeface="+mn-cs"/>
                        </a:rPr>
                        <a:t>, sed do </a:t>
                      </a:r>
                      <a:r>
                        <a:rPr lang="en-US" sz="1400" b="0" i="0" kern="1200" dirty="0" err="1">
                          <a:solidFill>
                            <a:schemeClr val="tx1"/>
                          </a:solidFill>
                          <a:latin typeface="Tahoma" panose="020B0604030504040204" pitchFamily="34" charset="0"/>
                          <a:ea typeface="+mn-ea"/>
                          <a:cs typeface="+mn-cs"/>
                        </a:rPr>
                        <a:t>eiusmod</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tempor</a:t>
                      </a:r>
                      <a:endParaRPr lang="en-US" sz="1400" b="0" i="0" kern="1200" dirty="0">
                        <a:solidFill>
                          <a:schemeClr val="tx1"/>
                        </a:solidFill>
                        <a:latin typeface="Tahoma" panose="020B0604030504040204" pitchFamily="34" charset="0"/>
                        <a:ea typeface="+mn-ea"/>
                        <a:cs typeface="+mn-cs"/>
                      </a:endParaRP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xmlns="" val="3178790577"/>
                  </a:ext>
                </a:extLst>
              </a:tr>
            </a:tbl>
          </a:graphicData>
        </a:graphic>
      </p:graphicFrame>
      <p:sp>
        <p:nvSpPr>
          <p:cNvPr id="5" name="Rectangle 4">
            <a:extLst>
              <a:ext uri="{FF2B5EF4-FFF2-40B4-BE49-F238E27FC236}">
                <a16:creationId xmlns:a16="http://schemas.microsoft.com/office/drawing/2014/main" xmlns="" id="{B5B5FD90-ED36-2646-ABEC-DBD891CFBC8D}"/>
              </a:ext>
            </a:extLst>
          </p:cNvPr>
          <p:cNvSpPr/>
          <p:nvPr/>
        </p:nvSpPr>
        <p:spPr>
          <a:xfrm>
            <a:off x="7296150" y="1152088"/>
            <a:ext cx="2381250" cy="4905812"/>
          </a:xfrm>
          <a:prstGeom prst="rect">
            <a:avLst/>
          </a:prstGeom>
          <a:noFill/>
          <a:ln w="34925">
            <a:solidFill>
              <a:srgbClr val="FF94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0071555"/>
      </p:ext>
    </p:extLst>
  </p:cSld>
  <p:clrMapOvr>
    <a:masterClrMapping/>
  </p:clrMapOvr>
  <p:extLst>
    <p:ext uri="{DCECCB84-F9BA-43D5-87BE-67443E8EF086}">
      <p15:sldGuideLst xmlns:p15="http://schemas.microsoft.com/office/powerpoint/2012/main">
        <p15:guide id="1" orient="horz" pos="572">
          <p15:clr>
            <a:srgbClr val="FBAE40"/>
          </p15:clr>
        </p15:guide>
        <p15:guide id="2" pos="55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Таблицы_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175BBD89-6343-324A-82E3-00491764D1F7}"/>
              </a:ext>
            </a:extLst>
          </p:cNvPr>
          <p:cNvPicPr>
            <a:picLocks noChangeAspect="1"/>
          </p:cNvPicPr>
          <p:nvPr/>
        </p:nvPicPr>
        <p:blipFill rotWithShape="1">
          <a:blip r:embed="rId2" cstate="screen">
            <a:alphaModFix amt="5000"/>
            <a:extLst>
              <a:ext uri="{28A0092B-C50C-407E-A947-70E740481C1C}">
                <a14:useLocalDpi xmlns:a14="http://schemas.microsoft.com/office/drawing/2010/main"/>
              </a:ext>
            </a:extLst>
          </a:blip>
          <a:srcRect r="78588"/>
          <a:stretch/>
        </p:blipFill>
        <p:spPr>
          <a:xfrm>
            <a:off x="9106405" y="-45720"/>
            <a:ext cx="3085595" cy="6960057"/>
          </a:xfrm>
          <a:prstGeom prst="rect">
            <a:avLst/>
          </a:prstGeom>
        </p:spPr>
      </p:pic>
      <p:sp>
        <p:nvSpPr>
          <p:cNvPr id="7" name="Text Placeholder 11">
            <a:extLst>
              <a:ext uri="{FF2B5EF4-FFF2-40B4-BE49-F238E27FC236}">
                <a16:creationId xmlns:a16="http://schemas.microsoft.com/office/drawing/2014/main" xmlns="" id="{83ACF4D5-290D-4E4C-91F9-78C7DB0BDFC1}"/>
              </a:ext>
            </a:extLst>
          </p:cNvPr>
          <p:cNvSpPr>
            <a:spLocks noGrp="1"/>
          </p:cNvSpPr>
          <p:nvPr>
            <p:ph type="body" sz="quarter" idx="11" hasCustomPrompt="1"/>
          </p:nvPr>
        </p:nvSpPr>
        <p:spPr>
          <a:xfrm>
            <a:off x="770003" y="377607"/>
            <a:ext cx="6590259" cy="978228"/>
          </a:xfrm>
        </p:spPr>
        <p:txBody>
          <a:bodyPr>
            <a:noAutofit/>
          </a:bodyPr>
          <a:lstStyle>
            <a:lvl1pPr>
              <a:defRPr lang="ru-RU" sz="4500" b="1" i="0" kern="1200" dirty="0">
                <a:solidFill>
                  <a:schemeClr val="tx1"/>
                </a:solidFill>
                <a:latin typeface="Tahoma" panose="020B0604030504040204" pitchFamily="34" charset="0"/>
                <a:ea typeface="+mn-ea"/>
                <a:cs typeface="+mn-cs"/>
              </a:defRPr>
            </a:lvl1pPr>
          </a:lstStyle>
          <a:p>
            <a:pPr lvl="0"/>
            <a:r>
              <a:rPr lang="ru-RU" dirty="0"/>
              <a:t>ЗАГОЛОВОК СЛАЙДА</a:t>
            </a:r>
          </a:p>
        </p:txBody>
      </p:sp>
      <p:graphicFrame>
        <p:nvGraphicFramePr>
          <p:cNvPr id="8" name="Table 7">
            <a:extLst>
              <a:ext uri="{FF2B5EF4-FFF2-40B4-BE49-F238E27FC236}">
                <a16:creationId xmlns:a16="http://schemas.microsoft.com/office/drawing/2014/main" xmlns="" id="{FCD3D56D-8EF1-414F-89D9-DBD1A631217F}"/>
              </a:ext>
            </a:extLst>
          </p:cNvPr>
          <p:cNvGraphicFramePr>
            <a:graphicFrameLocks noGrp="1"/>
          </p:cNvGraphicFramePr>
          <p:nvPr>
            <p:extLst>
              <p:ext uri="{D42A27DB-BD31-4B8C-83A1-F6EECF244321}">
                <p14:modId xmlns:p14="http://schemas.microsoft.com/office/powerpoint/2010/main" val="3692462399"/>
              </p:ext>
            </p:extLst>
          </p:nvPr>
        </p:nvGraphicFramePr>
        <p:xfrm>
          <a:off x="874712" y="1411288"/>
          <a:ext cx="10874376" cy="4162998"/>
        </p:xfrm>
        <a:graphic>
          <a:graphicData uri="http://schemas.openxmlformats.org/drawingml/2006/table">
            <a:tbl>
              <a:tblPr firstRow="1" bandRow="1">
                <a:tableStyleId>{2D5ABB26-0587-4C30-8999-92F81FD0307C}</a:tableStyleId>
              </a:tblPr>
              <a:tblGrid>
                <a:gridCol w="2718594">
                  <a:extLst>
                    <a:ext uri="{9D8B030D-6E8A-4147-A177-3AD203B41FA5}">
                      <a16:colId xmlns:a16="http://schemas.microsoft.com/office/drawing/2014/main" xmlns="" val="2336573285"/>
                    </a:ext>
                  </a:extLst>
                </a:gridCol>
                <a:gridCol w="2718594">
                  <a:extLst>
                    <a:ext uri="{9D8B030D-6E8A-4147-A177-3AD203B41FA5}">
                      <a16:colId xmlns:a16="http://schemas.microsoft.com/office/drawing/2014/main" xmlns="" val="1483307855"/>
                    </a:ext>
                  </a:extLst>
                </a:gridCol>
                <a:gridCol w="2718594">
                  <a:extLst>
                    <a:ext uri="{9D8B030D-6E8A-4147-A177-3AD203B41FA5}">
                      <a16:colId xmlns:a16="http://schemas.microsoft.com/office/drawing/2014/main" xmlns="" val="1447270855"/>
                    </a:ext>
                  </a:extLst>
                </a:gridCol>
                <a:gridCol w="2718594">
                  <a:extLst>
                    <a:ext uri="{9D8B030D-6E8A-4147-A177-3AD203B41FA5}">
                      <a16:colId xmlns:a16="http://schemas.microsoft.com/office/drawing/2014/main" xmlns="" val="708536261"/>
                    </a:ext>
                  </a:extLst>
                </a:gridCol>
              </a:tblGrid>
              <a:tr h="569912">
                <a:tc>
                  <a:txBody>
                    <a:bodyPr/>
                    <a:lstStyle/>
                    <a:p>
                      <a:pPr algn="ctr"/>
                      <a:r>
                        <a:rPr lang="ru-RU" b="1" i="0" dirty="0">
                          <a:solidFill>
                            <a:schemeClr val="bg1"/>
                          </a:solidFill>
                          <a:latin typeface="Tahoma" panose="020B0604030504040204" pitchFamily="34" charset="0"/>
                        </a:rPr>
                        <a:t>ЗАГОЛОВОК 1</a:t>
                      </a:r>
                      <a:endParaRPr lang="en-US" b="1" i="0" dirty="0">
                        <a:solidFill>
                          <a:schemeClr val="bg1"/>
                        </a:solidFill>
                        <a:latin typeface="Tahoma" panose="020B0604030504040204" pitchFamily="34" charset="0"/>
                      </a:endParaRP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3D718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b="1" i="0" dirty="0">
                          <a:solidFill>
                            <a:schemeClr val="bg1"/>
                          </a:solidFill>
                          <a:latin typeface="Tahoma" panose="020B0604030504040204" pitchFamily="34" charset="0"/>
                        </a:rPr>
                        <a:t>ЗАГОЛОВОК 2</a:t>
                      </a:r>
                      <a:endParaRPr lang="en-US" b="1" i="0" dirty="0">
                        <a:solidFill>
                          <a:schemeClr val="bg1"/>
                        </a:solidFill>
                        <a:latin typeface="Tahoma" panose="020B0604030504040204" pitchFamily="34" charset="0"/>
                      </a:endParaRP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3D718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b="1" i="0" dirty="0">
                          <a:solidFill>
                            <a:schemeClr val="bg1"/>
                          </a:solidFill>
                          <a:latin typeface="Tahoma" panose="020B0604030504040204" pitchFamily="34" charset="0"/>
                        </a:rPr>
                        <a:t>ЗАГОЛОВОК 3</a:t>
                      </a:r>
                      <a:endParaRPr lang="en-US" b="1" i="0" dirty="0">
                        <a:solidFill>
                          <a:schemeClr val="bg1"/>
                        </a:solidFill>
                        <a:latin typeface="Tahoma" panose="020B0604030504040204" pitchFamily="34" charset="0"/>
                      </a:endParaRP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3D718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b="1" i="0" dirty="0">
                          <a:solidFill>
                            <a:schemeClr val="bg1"/>
                          </a:solidFill>
                          <a:latin typeface="Tahoma" panose="020B0604030504040204" pitchFamily="34" charset="0"/>
                        </a:rPr>
                        <a:t>ЗАГОЛОВОК 4</a:t>
                      </a:r>
                      <a:endParaRPr lang="en-US" b="1" i="0" dirty="0">
                        <a:solidFill>
                          <a:schemeClr val="bg1"/>
                        </a:solidFill>
                        <a:latin typeface="Tahoma" panose="020B0604030504040204" pitchFamily="34" charset="0"/>
                      </a:endParaRP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3D718D"/>
                    </a:solidFill>
                  </a:tcPr>
                </a:tc>
                <a:extLst>
                  <a:ext uri="{0D108BD9-81ED-4DB2-BD59-A6C34878D82A}">
                    <a16:rowId xmlns:a16="http://schemas.microsoft.com/office/drawing/2014/main" xmlns="" val="663115892"/>
                  </a:ext>
                </a:extLst>
              </a:tr>
              <a:tr h="1796543">
                <a:tc>
                  <a:txBody>
                    <a:bodyPr/>
                    <a:lstStyle/>
                    <a:p>
                      <a:pPr marL="0" algn="l" defTabSz="914400" rtl="0" eaLnBrk="1" latinLnBrk="0" hangingPunct="1"/>
                      <a:r>
                        <a:rPr lang="en-US" sz="1400" b="0" i="0" kern="1200" dirty="0">
                          <a:solidFill>
                            <a:schemeClr val="tx1"/>
                          </a:solidFill>
                          <a:latin typeface="Tahoma" panose="020B0604030504040204" pitchFamily="34" charset="0"/>
                          <a:ea typeface="+mn-ea"/>
                          <a:cs typeface="+mn-cs"/>
                        </a:rPr>
                        <a:t>Lorem ipsum dolor sit </a:t>
                      </a:r>
                      <a:r>
                        <a:rPr lang="en-US" sz="1400" b="0" i="0" kern="1200" dirty="0" err="1">
                          <a:solidFill>
                            <a:schemeClr val="tx1"/>
                          </a:solidFill>
                          <a:latin typeface="Tahoma" panose="020B0604030504040204" pitchFamily="34" charset="0"/>
                          <a:ea typeface="+mn-ea"/>
                          <a:cs typeface="+mn-cs"/>
                        </a:rPr>
                        <a:t>amet</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consectetur</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adipiscing</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elit</a:t>
                      </a:r>
                      <a:r>
                        <a:rPr lang="en-US" sz="1400" b="0" i="0" kern="1200" dirty="0">
                          <a:solidFill>
                            <a:schemeClr val="tx1"/>
                          </a:solidFill>
                          <a:latin typeface="Tahoma" panose="020B0604030504040204" pitchFamily="34" charset="0"/>
                          <a:ea typeface="+mn-ea"/>
                          <a:cs typeface="+mn-cs"/>
                        </a:rPr>
                        <a:t>, sed do </a:t>
                      </a:r>
                      <a:r>
                        <a:rPr lang="en-US" sz="1400" b="0" i="0" kern="1200" dirty="0" err="1">
                          <a:solidFill>
                            <a:schemeClr val="tx1"/>
                          </a:solidFill>
                          <a:latin typeface="Tahoma" panose="020B0604030504040204" pitchFamily="34" charset="0"/>
                          <a:ea typeface="+mn-ea"/>
                          <a:cs typeface="+mn-cs"/>
                        </a:rPr>
                        <a:t>eiusmod</a:t>
                      </a:r>
                      <a:r>
                        <a:rPr lang="en-US" sz="1400" b="0" i="0" kern="1200" dirty="0">
                          <a:solidFill>
                            <a:schemeClr val="tx1"/>
                          </a:solidFill>
                          <a:latin typeface="Tahoma" panose="020B0604030504040204" pitchFamily="34" charset="0"/>
                          <a:ea typeface="+mn-ea"/>
                          <a:cs typeface="+mn-cs"/>
                        </a:rPr>
                        <a:t> tempo</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Tahoma" panose="020B0604030504040204" pitchFamily="34" charset="0"/>
                          <a:ea typeface="+mn-ea"/>
                          <a:cs typeface="+mn-cs"/>
                        </a:rPr>
                        <a:t>Lorem ipsum dolor sit </a:t>
                      </a:r>
                      <a:r>
                        <a:rPr lang="en-US" sz="1400" b="0" i="0" kern="1200" dirty="0" err="1">
                          <a:solidFill>
                            <a:schemeClr val="tx1"/>
                          </a:solidFill>
                          <a:latin typeface="Tahoma" panose="020B0604030504040204" pitchFamily="34" charset="0"/>
                          <a:ea typeface="+mn-ea"/>
                          <a:cs typeface="+mn-cs"/>
                        </a:rPr>
                        <a:t>amet</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consectetur</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adipiscing</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elit</a:t>
                      </a:r>
                      <a:r>
                        <a:rPr lang="en-US" sz="1400" b="0" i="0" kern="1200" dirty="0">
                          <a:solidFill>
                            <a:schemeClr val="tx1"/>
                          </a:solidFill>
                          <a:latin typeface="Tahoma" panose="020B0604030504040204" pitchFamily="34" charset="0"/>
                          <a:ea typeface="+mn-ea"/>
                          <a:cs typeface="+mn-cs"/>
                        </a:rPr>
                        <a:t>, sed do </a:t>
                      </a:r>
                      <a:r>
                        <a:rPr lang="en-US" sz="1400" b="0" i="0" kern="1200" dirty="0" err="1">
                          <a:solidFill>
                            <a:schemeClr val="tx1"/>
                          </a:solidFill>
                          <a:latin typeface="Tahoma" panose="020B0604030504040204" pitchFamily="34" charset="0"/>
                          <a:ea typeface="+mn-ea"/>
                          <a:cs typeface="+mn-cs"/>
                        </a:rPr>
                        <a:t>eiusmod</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tempor</a:t>
                      </a:r>
                      <a:endParaRPr lang="en-US" sz="1400" b="0" i="0" kern="1200" dirty="0">
                        <a:solidFill>
                          <a:schemeClr val="tx1"/>
                        </a:solidFill>
                        <a:latin typeface="Tahoma" panose="020B0604030504040204" pitchFamily="34" charset="0"/>
                        <a:ea typeface="+mn-ea"/>
                        <a:cs typeface="+mn-cs"/>
                      </a:endParaRP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Tahoma" panose="020B0604030504040204" pitchFamily="34" charset="0"/>
                          <a:ea typeface="+mn-ea"/>
                          <a:cs typeface="+mn-cs"/>
                        </a:rPr>
                        <a:t>Lorem ipsum dolor sit </a:t>
                      </a:r>
                      <a:r>
                        <a:rPr lang="en-US" sz="1400" b="0" i="0" kern="1200" dirty="0" err="1">
                          <a:solidFill>
                            <a:schemeClr val="tx1"/>
                          </a:solidFill>
                          <a:latin typeface="Tahoma" panose="020B0604030504040204" pitchFamily="34" charset="0"/>
                          <a:ea typeface="+mn-ea"/>
                          <a:cs typeface="+mn-cs"/>
                        </a:rPr>
                        <a:t>amet</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consectetur</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adipiscing</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elit</a:t>
                      </a:r>
                      <a:r>
                        <a:rPr lang="en-US" sz="1400" b="0" i="0" kern="1200" dirty="0">
                          <a:solidFill>
                            <a:schemeClr val="tx1"/>
                          </a:solidFill>
                          <a:latin typeface="Tahoma" panose="020B0604030504040204" pitchFamily="34" charset="0"/>
                          <a:ea typeface="+mn-ea"/>
                          <a:cs typeface="+mn-cs"/>
                        </a:rPr>
                        <a:t>, sed do </a:t>
                      </a:r>
                      <a:r>
                        <a:rPr lang="en-US" sz="1400" b="0" i="0" kern="1200" dirty="0" err="1">
                          <a:solidFill>
                            <a:schemeClr val="tx1"/>
                          </a:solidFill>
                          <a:latin typeface="Tahoma" panose="020B0604030504040204" pitchFamily="34" charset="0"/>
                          <a:ea typeface="+mn-ea"/>
                          <a:cs typeface="+mn-cs"/>
                        </a:rPr>
                        <a:t>eiusmod</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tempor</a:t>
                      </a:r>
                      <a:endParaRPr lang="en-US" sz="1400" b="0" i="0" kern="1200" dirty="0">
                        <a:solidFill>
                          <a:schemeClr val="tx1"/>
                        </a:solidFill>
                        <a:latin typeface="Tahoma" panose="020B0604030504040204" pitchFamily="34" charset="0"/>
                        <a:ea typeface="+mn-ea"/>
                        <a:cs typeface="+mn-cs"/>
                      </a:endParaRP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Tahoma" panose="020B0604030504040204" pitchFamily="34" charset="0"/>
                          <a:ea typeface="+mn-ea"/>
                          <a:cs typeface="+mn-cs"/>
                        </a:rPr>
                        <a:t>Lorem ipsum dolor sit </a:t>
                      </a:r>
                      <a:r>
                        <a:rPr lang="en-US" sz="1400" b="0" i="0" kern="1200" dirty="0" err="1">
                          <a:solidFill>
                            <a:schemeClr val="tx1"/>
                          </a:solidFill>
                          <a:latin typeface="Tahoma" panose="020B0604030504040204" pitchFamily="34" charset="0"/>
                          <a:ea typeface="+mn-ea"/>
                          <a:cs typeface="+mn-cs"/>
                        </a:rPr>
                        <a:t>amet</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consectetur</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adipiscing</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elit</a:t>
                      </a:r>
                      <a:r>
                        <a:rPr lang="en-US" sz="1400" b="0" i="0" kern="1200" dirty="0">
                          <a:solidFill>
                            <a:schemeClr val="tx1"/>
                          </a:solidFill>
                          <a:latin typeface="Tahoma" panose="020B0604030504040204" pitchFamily="34" charset="0"/>
                          <a:ea typeface="+mn-ea"/>
                          <a:cs typeface="+mn-cs"/>
                        </a:rPr>
                        <a:t>, sed do </a:t>
                      </a:r>
                      <a:r>
                        <a:rPr lang="en-US" sz="1400" b="0" i="0" kern="1200" dirty="0" err="1">
                          <a:solidFill>
                            <a:schemeClr val="tx1"/>
                          </a:solidFill>
                          <a:latin typeface="Tahoma" panose="020B0604030504040204" pitchFamily="34" charset="0"/>
                          <a:ea typeface="+mn-ea"/>
                          <a:cs typeface="+mn-cs"/>
                        </a:rPr>
                        <a:t>eiusmod</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tempor</a:t>
                      </a:r>
                      <a:endParaRPr lang="en-US" sz="1400" b="0" i="0" kern="1200" dirty="0">
                        <a:solidFill>
                          <a:schemeClr val="tx1"/>
                        </a:solidFill>
                        <a:latin typeface="Tahoma" panose="020B0604030504040204" pitchFamily="34" charset="0"/>
                        <a:ea typeface="+mn-ea"/>
                        <a:cs typeface="+mn-cs"/>
                      </a:endParaRP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xmlns="" val="2309954949"/>
                  </a:ext>
                </a:extLst>
              </a:tr>
              <a:tr h="17965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Tahoma" panose="020B0604030504040204" pitchFamily="34" charset="0"/>
                          <a:ea typeface="+mn-ea"/>
                          <a:cs typeface="+mn-cs"/>
                        </a:rPr>
                        <a:t>Lorem ipsum dolor sit </a:t>
                      </a:r>
                      <a:r>
                        <a:rPr lang="en-US" sz="1400" b="0" i="0" kern="1200" dirty="0" err="1">
                          <a:solidFill>
                            <a:schemeClr val="tx1"/>
                          </a:solidFill>
                          <a:latin typeface="Tahoma" panose="020B0604030504040204" pitchFamily="34" charset="0"/>
                          <a:ea typeface="+mn-ea"/>
                          <a:cs typeface="+mn-cs"/>
                        </a:rPr>
                        <a:t>amet</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consectetur</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adipiscing</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elit</a:t>
                      </a:r>
                      <a:r>
                        <a:rPr lang="en-US" sz="1400" b="0" i="0" kern="1200" dirty="0">
                          <a:solidFill>
                            <a:schemeClr val="tx1"/>
                          </a:solidFill>
                          <a:latin typeface="Tahoma" panose="020B0604030504040204" pitchFamily="34" charset="0"/>
                          <a:ea typeface="+mn-ea"/>
                          <a:cs typeface="+mn-cs"/>
                        </a:rPr>
                        <a:t>, sed do </a:t>
                      </a:r>
                      <a:r>
                        <a:rPr lang="en-US" sz="1400" b="0" i="0" kern="1200" dirty="0" err="1">
                          <a:solidFill>
                            <a:schemeClr val="tx1"/>
                          </a:solidFill>
                          <a:latin typeface="Tahoma" panose="020B0604030504040204" pitchFamily="34" charset="0"/>
                          <a:ea typeface="+mn-ea"/>
                          <a:cs typeface="+mn-cs"/>
                        </a:rPr>
                        <a:t>eiusmod</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tempor</a:t>
                      </a:r>
                      <a:endParaRPr lang="en-US" sz="1400" b="0" i="0" kern="1200" dirty="0">
                        <a:solidFill>
                          <a:schemeClr val="tx1"/>
                        </a:solidFill>
                        <a:latin typeface="Tahoma" panose="020B0604030504040204" pitchFamily="34" charset="0"/>
                        <a:ea typeface="+mn-ea"/>
                        <a:cs typeface="+mn-cs"/>
                      </a:endParaRP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Tahoma" panose="020B0604030504040204" pitchFamily="34" charset="0"/>
                          <a:ea typeface="+mn-ea"/>
                          <a:cs typeface="+mn-cs"/>
                        </a:rPr>
                        <a:t>Lorem ipsum dolor sit </a:t>
                      </a:r>
                      <a:r>
                        <a:rPr lang="en-US" sz="1400" b="0" i="0" kern="1200" dirty="0" err="1">
                          <a:solidFill>
                            <a:schemeClr val="tx1"/>
                          </a:solidFill>
                          <a:latin typeface="Tahoma" panose="020B0604030504040204" pitchFamily="34" charset="0"/>
                          <a:ea typeface="+mn-ea"/>
                          <a:cs typeface="+mn-cs"/>
                        </a:rPr>
                        <a:t>amet</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consectetur</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adipiscing</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elit</a:t>
                      </a:r>
                      <a:r>
                        <a:rPr lang="en-US" sz="1400" b="0" i="0" kern="1200" dirty="0">
                          <a:solidFill>
                            <a:schemeClr val="tx1"/>
                          </a:solidFill>
                          <a:latin typeface="Tahoma" panose="020B0604030504040204" pitchFamily="34" charset="0"/>
                          <a:ea typeface="+mn-ea"/>
                          <a:cs typeface="+mn-cs"/>
                        </a:rPr>
                        <a:t>, sed do </a:t>
                      </a:r>
                      <a:r>
                        <a:rPr lang="en-US" sz="1400" b="0" i="0" kern="1200" dirty="0" err="1">
                          <a:solidFill>
                            <a:schemeClr val="tx1"/>
                          </a:solidFill>
                          <a:latin typeface="Tahoma" panose="020B0604030504040204" pitchFamily="34" charset="0"/>
                          <a:ea typeface="+mn-ea"/>
                          <a:cs typeface="+mn-cs"/>
                        </a:rPr>
                        <a:t>eiusmod</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tempor</a:t>
                      </a:r>
                      <a:endParaRPr lang="en-US" sz="1400" b="0" i="0" kern="1200" dirty="0">
                        <a:solidFill>
                          <a:schemeClr val="tx1"/>
                        </a:solidFill>
                        <a:latin typeface="Tahoma" panose="020B0604030504040204" pitchFamily="34" charset="0"/>
                        <a:ea typeface="+mn-ea"/>
                        <a:cs typeface="+mn-cs"/>
                      </a:endParaRP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Tahoma" panose="020B0604030504040204" pitchFamily="34" charset="0"/>
                          <a:ea typeface="+mn-ea"/>
                          <a:cs typeface="+mn-cs"/>
                        </a:rPr>
                        <a:t>Lorem ipsum dolor sit </a:t>
                      </a:r>
                      <a:r>
                        <a:rPr lang="en-US" sz="1400" b="0" i="0" kern="1200" dirty="0" err="1">
                          <a:solidFill>
                            <a:schemeClr val="tx1"/>
                          </a:solidFill>
                          <a:latin typeface="Tahoma" panose="020B0604030504040204" pitchFamily="34" charset="0"/>
                          <a:ea typeface="+mn-ea"/>
                          <a:cs typeface="+mn-cs"/>
                        </a:rPr>
                        <a:t>amet</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consectetur</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adipiscing</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elit</a:t>
                      </a:r>
                      <a:r>
                        <a:rPr lang="en-US" sz="1400" b="0" i="0" kern="1200" dirty="0">
                          <a:solidFill>
                            <a:schemeClr val="tx1"/>
                          </a:solidFill>
                          <a:latin typeface="Tahoma" panose="020B0604030504040204" pitchFamily="34" charset="0"/>
                          <a:ea typeface="+mn-ea"/>
                          <a:cs typeface="+mn-cs"/>
                        </a:rPr>
                        <a:t>, sed do </a:t>
                      </a:r>
                      <a:r>
                        <a:rPr lang="en-US" sz="1400" b="0" i="0" kern="1200" dirty="0" err="1">
                          <a:solidFill>
                            <a:schemeClr val="tx1"/>
                          </a:solidFill>
                          <a:latin typeface="Tahoma" panose="020B0604030504040204" pitchFamily="34" charset="0"/>
                          <a:ea typeface="+mn-ea"/>
                          <a:cs typeface="+mn-cs"/>
                        </a:rPr>
                        <a:t>eiusmod</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tempor</a:t>
                      </a:r>
                      <a:endParaRPr lang="en-US" sz="1400" b="0" i="0" kern="1200" dirty="0">
                        <a:solidFill>
                          <a:schemeClr val="tx1"/>
                        </a:solidFill>
                        <a:latin typeface="Tahoma" panose="020B0604030504040204" pitchFamily="34" charset="0"/>
                        <a:ea typeface="+mn-ea"/>
                        <a:cs typeface="+mn-cs"/>
                      </a:endParaRP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Tahoma" panose="020B0604030504040204" pitchFamily="34" charset="0"/>
                          <a:ea typeface="+mn-ea"/>
                          <a:cs typeface="+mn-cs"/>
                        </a:rPr>
                        <a:t>Lorem ipsum dolor sit </a:t>
                      </a:r>
                      <a:r>
                        <a:rPr lang="en-US" sz="1400" b="0" i="0" kern="1200" dirty="0" err="1">
                          <a:solidFill>
                            <a:schemeClr val="tx1"/>
                          </a:solidFill>
                          <a:latin typeface="Tahoma" panose="020B0604030504040204" pitchFamily="34" charset="0"/>
                          <a:ea typeface="+mn-ea"/>
                          <a:cs typeface="+mn-cs"/>
                        </a:rPr>
                        <a:t>amet</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consectetur</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adipiscing</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elit</a:t>
                      </a:r>
                      <a:r>
                        <a:rPr lang="en-US" sz="1400" b="0" i="0" kern="1200" dirty="0">
                          <a:solidFill>
                            <a:schemeClr val="tx1"/>
                          </a:solidFill>
                          <a:latin typeface="Tahoma" panose="020B0604030504040204" pitchFamily="34" charset="0"/>
                          <a:ea typeface="+mn-ea"/>
                          <a:cs typeface="+mn-cs"/>
                        </a:rPr>
                        <a:t>, sed do </a:t>
                      </a:r>
                      <a:r>
                        <a:rPr lang="en-US" sz="1400" b="0" i="0" kern="1200" dirty="0" err="1">
                          <a:solidFill>
                            <a:schemeClr val="tx1"/>
                          </a:solidFill>
                          <a:latin typeface="Tahoma" panose="020B0604030504040204" pitchFamily="34" charset="0"/>
                          <a:ea typeface="+mn-ea"/>
                          <a:cs typeface="+mn-cs"/>
                        </a:rPr>
                        <a:t>eiusmod</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tempor</a:t>
                      </a:r>
                      <a:endParaRPr lang="en-US" sz="1400" b="0" i="0" kern="1200" dirty="0">
                        <a:solidFill>
                          <a:schemeClr val="tx1"/>
                        </a:solidFill>
                        <a:latin typeface="Tahoma" panose="020B0604030504040204" pitchFamily="34" charset="0"/>
                        <a:ea typeface="+mn-ea"/>
                        <a:cs typeface="+mn-cs"/>
                      </a:endParaRP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xmlns="" val="4180012639"/>
                  </a:ext>
                </a:extLst>
              </a:tr>
            </a:tbl>
          </a:graphicData>
        </a:graphic>
      </p:graphicFrame>
    </p:spTree>
    <p:extLst>
      <p:ext uri="{BB962C8B-B14F-4D97-AF65-F5344CB8AC3E}">
        <p14:creationId xmlns:p14="http://schemas.microsoft.com/office/powerpoint/2010/main" val="8909518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табоицы_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6A0025B5-2247-4C4F-A151-8A94C706C7EE}"/>
              </a:ext>
            </a:extLst>
          </p:cNvPr>
          <p:cNvPicPr>
            <a:picLocks noChangeAspect="1"/>
          </p:cNvPicPr>
          <p:nvPr/>
        </p:nvPicPr>
        <p:blipFill rotWithShape="1">
          <a:blip r:embed="rId2" cstate="screen">
            <a:alphaModFix amt="5000"/>
            <a:extLst>
              <a:ext uri="{28A0092B-C50C-407E-A947-70E740481C1C}">
                <a14:useLocalDpi xmlns:a14="http://schemas.microsoft.com/office/drawing/2010/main"/>
              </a:ext>
            </a:extLst>
          </a:blip>
          <a:srcRect r="78588"/>
          <a:stretch/>
        </p:blipFill>
        <p:spPr>
          <a:xfrm>
            <a:off x="9106405" y="-45720"/>
            <a:ext cx="3085595" cy="6960057"/>
          </a:xfrm>
          <a:prstGeom prst="rect">
            <a:avLst/>
          </a:prstGeom>
        </p:spPr>
      </p:pic>
      <p:sp>
        <p:nvSpPr>
          <p:cNvPr id="7" name="Text Placeholder 11">
            <a:extLst>
              <a:ext uri="{FF2B5EF4-FFF2-40B4-BE49-F238E27FC236}">
                <a16:creationId xmlns:a16="http://schemas.microsoft.com/office/drawing/2014/main" xmlns="" id="{9B164B73-6498-464F-BF62-F9885970BEA3}"/>
              </a:ext>
            </a:extLst>
          </p:cNvPr>
          <p:cNvSpPr>
            <a:spLocks noGrp="1"/>
          </p:cNvSpPr>
          <p:nvPr>
            <p:ph type="body" sz="quarter" idx="11" hasCustomPrompt="1"/>
          </p:nvPr>
        </p:nvSpPr>
        <p:spPr>
          <a:xfrm>
            <a:off x="770003" y="377607"/>
            <a:ext cx="6590259" cy="978228"/>
          </a:xfrm>
        </p:spPr>
        <p:txBody>
          <a:bodyPr>
            <a:noAutofit/>
          </a:bodyPr>
          <a:lstStyle>
            <a:lvl1pPr>
              <a:defRPr lang="ru-RU" sz="4500" b="1" i="0" kern="1200" dirty="0">
                <a:solidFill>
                  <a:schemeClr val="tx1"/>
                </a:solidFill>
                <a:latin typeface="Tahoma" panose="020B0604030504040204" pitchFamily="34" charset="0"/>
                <a:ea typeface="+mn-ea"/>
                <a:cs typeface="+mn-cs"/>
              </a:defRPr>
            </a:lvl1pPr>
          </a:lstStyle>
          <a:p>
            <a:pPr lvl="0"/>
            <a:r>
              <a:rPr lang="ru-RU" dirty="0"/>
              <a:t>ЗАГОЛОВОК СЛАЙДА</a:t>
            </a:r>
          </a:p>
        </p:txBody>
      </p:sp>
      <p:graphicFrame>
        <p:nvGraphicFramePr>
          <p:cNvPr id="8" name="Table 7">
            <a:extLst>
              <a:ext uri="{FF2B5EF4-FFF2-40B4-BE49-F238E27FC236}">
                <a16:creationId xmlns:a16="http://schemas.microsoft.com/office/drawing/2014/main" xmlns="" id="{C9FE4B51-0F77-BD4A-B3FD-D90C949C0CFA}"/>
              </a:ext>
            </a:extLst>
          </p:cNvPr>
          <p:cNvGraphicFramePr>
            <a:graphicFrameLocks noGrp="1"/>
          </p:cNvGraphicFramePr>
          <p:nvPr>
            <p:extLst>
              <p:ext uri="{D42A27DB-BD31-4B8C-83A1-F6EECF244321}">
                <p14:modId xmlns:p14="http://schemas.microsoft.com/office/powerpoint/2010/main" val="476886403"/>
              </p:ext>
            </p:extLst>
          </p:nvPr>
        </p:nvGraphicFramePr>
        <p:xfrm>
          <a:off x="874713" y="1411288"/>
          <a:ext cx="10873945" cy="4427696"/>
        </p:xfrm>
        <a:graphic>
          <a:graphicData uri="http://schemas.openxmlformats.org/drawingml/2006/table">
            <a:tbl>
              <a:tblPr firstRow="1" bandRow="1">
                <a:tableStyleId>{2D5ABB26-0587-4C30-8999-92F81FD0307C}</a:tableStyleId>
              </a:tblPr>
              <a:tblGrid>
                <a:gridCol w="2174789">
                  <a:extLst>
                    <a:ext uri="{9D8B030D-6E8A-4147-A177-3AD203B41FA5}">
                      <a16:colId xmlns:a16="http://schemas.microsoft.com/office/drawing/2014/main" xmlns="" val="2336573285"/>
                    </a:ext>
                  </a:extLst>
                </a:gridCol>
                <a:gridCol w="2174789">
                  <a:extLst>
                    <a:ext uri="{9D8B030D-6E8A-4147-A177-3AD203B41FA5}">
                      <a16:colId xmlns:a16="http://schemas.microsoft.com/office/drawing/2014/main" xmlns="" val="1483307855"/>
                    </a:ext>
                  </a:extLst>
                </a:gridCol>
                <a:gridCol w="2174789">
                  <a:extLst>
                    <a:ext uri="{9D8B030D-6E8A-4147-A177-3AD203B41FA5}">
                      <a16:colId xmlns:a16="http://schemas.microsoft.com/office/drawing/2014/main" xmlns="" val="1447270855"/>
                    </a:ext>
                  </a:extLst>
                </a:gridCol>
                <a:gridCol w="2174789">
                  <a:extLst>
                    <a:ext uri="{9D8B030D-6E8A-4147-A177-3AD203B41FA5}">
                      <a16:colId xmlns:a16="http://schemas.microsoft.com/office/drawing/2014/main" xmlns="" val="708536261"/>
                    </a:ext>
                  </a:extLst>
                </a:gridCol>
                <a:gridCol w="2174789">
                  <a:extLst>
                    <a:ext uri="{9D8B030D-6E8A-4147-A177-3AD203B41FA5}">
                      <a16:colId xmlns:a16="http://schemas.microsoft.com/office/drawing/2014/main" xmlns="" val="529342343"/>
                    </a:ext>
                  </a:extLst>
                </a:gridCol>
              </a:tblGrid>
              <a:tr h="540068">
                <a:tc>
                  <a:txBody>
                    <a:bodyPr/>
                    <a:lstStyle/>
                    <a:p>
                      <a:pPr algn="ctr"/>
                      <a:r>
                        <a:rPr lang="ru-RU" b="1" i="0" dirty="0">
                          <a:latin typeface="Tahoma" panose="020B0604030504040204" pitchFamily="34" charset="0"/>
                        </a:rPr>
                        <a:t>ЗАГОЛОВОК 1</a:t>
                      </a:r>
                      <a:endParaRPr lang="en-US" b="1" i="0" dirty="0">
                        <a:latin typeface="Tahoma" panose="020B0604030504040204" pitchFamily="34" charset="0"/>
                      </a:endParaRP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941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b="1" i="0" dirty="0">
                          <a:latin typeface="Tahoma" panose="020B0604030504040204" pitchFamily="34" charset="0"/>
                        </a:rPr>
                        <a:t>ЗАГОЛОВОК 2</a:t>
                      </a:r>
                      <a:endParaRPr lang="en-US" b="1" i="0" dirty="0">
                        <a:latin typeface="Tahoma" panose="020B0604030504040204" pitchFamily="34" charset="0"/>
                      </a:endParaRP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941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b="1" i="0" dirty="0">
                          <a:latin typeface="Tahoma" panose="020B0604030504040204" pitchFamily="34" charset="0"/>
                        </a:rPr>
                        <a:t>ЗАГОЛОВОК 3</a:t>
                      </a:r>
                      <a:endParaRPr lang="en-US" b="1" i="0" dirty="0">
                        <a:latin typeface="Tahoma" panose="020B0604030504040204" pitchFamily="34" charset="0"/>
                      </a:endParaRP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941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b="1" i="0" dirty="0">
                          <a:latin typeface="Tahoma" panose="020B0604030504040204" pitchFamily="34" charset="0"/>
                        </a:rPr>
                        <a:t>ЗАГОЛОВОК 4</a:t>
                      </a:r>
                      <a:endParaRPr lang="en-US" b="1" i="0" dirty="0">
                        <a:latin typeface="Tahoma" panose="020B0604030504040204" pitchFamily="34" charset="0"/>
                      </a:endParaRP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941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b="1" i="0" dirty="0">
                          <a:latin typeface="Tahoma" panose="020B0604030504040204" pitchFamily="34" charset="0"/>
                        </a:rPr>
                        <a:t>ЗАГОЛОВОК 5</a:t>
                      </a:r>
                      <a:endParaRPr lang="en-US" b="1" i="0" dirty="0">
                        <a:latin typeface="Tahoma" panose="020B0604030504040204" pitchFamily="34" charset="0"/>
                      </a:endParaRP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941F"/>
                    </a:solidFill>
                  </a:tcPr>
                </a:tc>
                <a:extLst>
                  <a:ext uri="{0D108BD9-81ED-4DB2-BD59-A6C34878D82A}">
                    <a16:rowId xmlns:a16="http://schemas.microsoft.com/office/drawing/2014/main" xmlns="" val="663115892"/>
                  </a:ext>
                </a:extLst>
              </a:tr>
              <a:tr h="1295876">
                <a:tc>
                  <a:txBody>
                    <a:bodyPr/>
                    <a:lstStyle/>
                    <a:p>
                      <a:r>
                        <a:rPr lang="en-US" sz="1400" b="0" i="0" kern="1200" dirty="0">
                          <a:solidFill>
                            <a:schemeClr val="tx1"/>
                          </a:solidFill>
                          <a:latin typeface="Tahoma" panose="020B0604030504040204" pitchFamily="34" charset="0"/>
                          <a:ea typeface="+mn-ea"/>
                          <a:cs typeface="+mn-cs"/>
                        </a:rPr>
                        <a:t>Lorem ipsum dolor sit </a:t>
                      </a:r>
                      <a:r>
                        <a:rPr lang="en-US" sz="1400" b="0" i="0" kern="1200" dirty="0" err="1">
                          <a:solidFill>
                            <a:schemeClr val="tx1"/>
                          </a:solidFill>
                          <a:latin typeface="Tahoma" panose="020B0604030504040204" pitchFamily="34" charset="0"/>
                          <a:ea typeface="+mn-ea"/>
                          <a:cs typeface="+mn-cs"/>
                        </a:rPr>
                        <a:t>amet</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consectetur</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adipiscing</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elit</a:t>
                      </a:r>
                      <a:r>
                        <a:rPr lang="en-US" sz="1400" b="0" i="0" kern="1200" dirty="0">
                          <a:solidFill>
                            <a:schemeClr val="tx1"/>
                          </a:solidFill>
                          <a:latin typeface="Tahoma" panose="020B0604030504040204" pitchFamily="34" charset="0"/>
                          <a:ea typeface="+mn-ea"/>
                          <a:cs typeface="+mn-cs"/>
                        </a:rPr>
                        <a:t>, sed do </a:t>
                      </a:r>
                      <a:r>
                        <a:rPr lang="en-US" sz="1400" b="0" i="0" kern="1200" dirty="0" err="1">
                          <a:solidFill>
                            <a:schemeClr val="tx1"/>
                          </a:solidFill>
                          <a:latin typeface="Tahoma" panose="020B0604030504040204" pitchFamily="34" charset="0"/>
                          <a:ea typeface="+mn-ea"/>
                          <a:cs typeface="+mn-cs"/>
                        </a:rPr>
                        <a:t>eiusmod</a:t>
                      </a:r>
                      <a:r>
                        <a:rPr lang="en-US" sz="1400" b="0" i="0" kern="1200" dirty="0">
                          <a:solidFill>
                            <a:schemeClr val="tx1"/>
                          </a:solidFill>
                          <a:latin typeface="Tahoma" panose="020B0604030504040204" pitchFamily="34" charset="0"/>
                          <a:ea typeface="+mn-ea"/>
                          <a:cs typeface="+mn-cs"/>
                        </a:rPr>
                        <a:t> tempo</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Tahoma" panose="020B0604030504040204" pitchFamily="34" charset="0"/>
                          <a:ea typeface="+mn-ea"/>
                          <a:cs typeface="+mn-cs"/>
                        </a:rPr>
                        <a:t>Lorem ipsum dolor sit </a:t>
                      </a:r>
                      <a:r>
                        <a:rPr lang="en-US" sz="1400" b="0" i="0" kern="1200" dirty="0" err="1">
                          <a:solidFill>
                            <a:schemeClr val="tx1"/>
                          </a:solidFill>
                          <a:latin typeface="Tahoma" panose="020B0604030504040204" pitchFamily="34" charset="0"/>
                          <a:ea typeface="+mn-ea"/>
                          <a:cs typeface="+mn-cs"/>
                        </a:rPr>
                        <a:t>amet</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consectetur</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adipiscing</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elit</a:t>
                      </a:r>
                      <a:r>
                        <a:rPr lang="en-US" sz="1400" b="0" i="0" kern="1200" dirty="0">
                          <a:solidFill>
                            <a:schemeClr val="tx1"/>
                          </a:solidFill>
                          <a:latin typeface="Tahoma" panose="020B0604030504040204" pitchFamily="34" charset="0"/>
                          <a:ea typeface="+mn-ea"/>
                          <a:cs typeface="+mn-cs"/>
                        </a:rPr>
                        <a:t>, sed do </a:t>
                      </a:r>
                      <a:r>
                        <a:rPr lang="en-US" sz="1400" b="0" i="0" kern="1200" dirty="0" err="1">
                          <a:solidFill>
                            <a:schemeClr val="tx1"/>
                          </a:solidFill>
                          <a:latin typeface="Tahoma" panose="020B0604030504040204" pitchFamily="34" charset="0"/>
                          <a:ea typeface="+mn-ea"/>
                          <a:cs typeface="+mn-cs"/>
                        </a:rPr>
                        <a:t>eiusmod</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tempor</a:t>
                      </a:r>
                      <a:endParaRPr lang="en-US" sz="1400" b="0" i="0" kern="1200" dirty="0">
                        <a:solidFill>
                          <a:schemeClr val="tx1"/>
                        </a:solidFill>
                        <a:latin typeface="Tahoma" panose="020B0604030504040204" pitchFamily="34" charset="0"/>
                        <a:ea typeface="+mn-ea"/>
                        <a:cs typeface="+mn-cs"/>
                      </a:endParaRP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Tahoma" panose="020B0604030504040204" pitchFamily="34" charset="0"/>
                          <a:ea typeface="+mn-ea"/>
                          <a:cs typeface="+mn-cs"/>
                        </a:rPr>
                        <a:t>Lorem ipsum dolor sit </a:t>
                      </a:r>
                      <a:r>
                        <a:rPr lang="en-US" sz="1400" b="0" i="0" kern="1200" dirty="0" err="1">
                          <a:solidFill>
                            <a:schemeClr val="tx1"/>
                          </a:solidFill>
                          <a:latin typeface="Tahoma" panose="020B0604030504040204" pitchFamily="34" charset="0"/>
                          <a:ea typeface="+mn-ea"/>
                          <a:cs typeface="+mn-cs"/>
                        </a:rPr>
                        <a:t>amet</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consectetur</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adipiscing</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elit</a:t>
                      </a:r>
                      <a:r>
                        <a:rPr lang="en-US" sz="1400" b="0" i="0" kern="1200" dirty="0">
                          <a:solidFill>
                            <a:schemeClr val="tx1"/>
                          </a:solidFill>
                          <a:latin typeface="Tahoma" panose="020B0604030504040204" pitchFamily="34" charset="0"/>
                          <a:ea typeface="+mn-ea"/>
                          <a:cs typeface="+mn-cs"/>
                        </a:rPr>
                        <a:t>, sed do </a:t>
                      </a:r>
                      <a:r>
                        <a:rPr lang="en-US" sz="1400" b="0" i="0" kern="1200" dirty="0" err="1">
                          <a:solidFill>
                            <a:schemeClr val="tx1"/>
                          </a:solidFill>
                          <a:latin typeface="Tahoma" panose="020B0604030504040204" pitchFamily="34" charset="0"/>
                          <a:ea typeface="+mn-ea"/>
                          <a:cs typeface="+mn-cs"/>
                        </a:rPr>
                        <a:t>eiusmod</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tempor</a:t>
                      </a:r>
                      <a:endParaRPr lang="en-US" sz="1400" b="0" i="0" kern="1200" dirty="0">
                        <a:solidFill>
                          <a:schemeClr val="tx1"/>
                        </a:solidFill>
                        <a:latin typeface="Tahoma" panose="020B0604030504040204" pitchFamily="34" charset="0"/>
                        <a:ea typeface="+mn-ea"/>
                        <a:cs typeface="+mn-cs"/>
                      </a:endParaRP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Tahoma" panose="020B0604030504040204" pitchFamily="34" charset="0"/>
                          <a:ea typeface="+mn-ea"/>
                          <a:cs typeface="+mn-cs"/>
                        </a:rPr>
                        <a:t>Lorem ipsum dolor sit </a:t>
                      </a:r>
                      <a:r>
                        <a:rPr lang="en-US" sz="1400" b="0" i="0" kern="1200" dirty="0" err="1">
                          <a:solidFill>
                            <a:schemeClr val="tx1"/>
                          </a:solidFill>
                          <a:latin typeface="Tahoma" panose="020B0604030504040204" pitchFamily="34" charset="0"/>
                          <a:ea typeface="+mn-ea"/>
                          <a:cs typeface="+mn-cs"/>
                        </a:rPr>
                        <a:t>amet</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consectetur</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adipiscing</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elit</a:t>
                      </a:r>
                      <a:r>
                        <a:rPr lang="en-US" sz="1400" b="0" i="0" kern="1200" dirty="0">
                          <a:solidFill>
                            <a:schemeClr val="tx1"/>
                          </a:solidFill>
                          <a:latin typeface="Tahoma" panose="020B0604030504040204" pitchFamily="34" charset="0"/>
                          <a:ea typeface="+mn-ea"/>
                          <a:cs typeface="+mn-cs"/>
                        </a:rPr>
                        <a:t>, sed do </a:t>
                      </a:r>
                      <a:r>
                        <a:rPr lang="en-US" sz="1400" b="0" i="0" kern="1200" dirty="0" err="1">
                          <a:solidFill>
                            <a:schemeClr val="tx1"/>
                          </a:solidFill>
                          <a:latin typeface="Tahoma" panose="020B0604030504040204" pitchFamily="34" charset="0"/>
                          <a:ea typeface="+mn-ea"/>
                          <a:cs typeface="+mn-cs"/>
                        </a:rPr>
                        <a:t>eiusmod</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tempor</a:t>
                      </a:r>
                      <a:endParaRPr lang="en-US" sz="1400" b="0" i="0" kern="1200" dirty="0">
                        <a:solidFill>
                          <a:schemeClr val="tx1"/>
                        </a:solidFill>
                        <a:latin typeface="Tahoma" panose="020B0604030504040204" pitchFamily="34" charset="0"/>
                        <a:ea typeface="+mn-ea"/>
                        <a:cs typeface="+mn-cs"/>
                      </a:endParaRP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Tahoma" panose="020B0604030504040204" pitchFamily="34" charset="0"/>
                          <a:ea typeface="+mn-ea"/>
                          <a:cs typeface="+mn-cs"/>
                        </a:rPr>
                        <a:t>Lorem ipsum dolor sit </a:t>
                      </a:r>
                      <a:r>
                        <a:rPr lang="en-US" sz="1400" b="0" i="0" kern="1200" dirty="0" err="1">
                          <a:solidFill>
                            <a:schemeClr val="tx1"/>
                          </a:solidFill>
                          <a:latin typeface="Tahoma" panose="020B0604030504040204" pitchFamily="34" charset="0"/>
                          <a:ea typeface="+mn-ea"/>
                          <a:cs typeface="+mn-cs"/>
                        </a:rPr>
                        <a:t>amet</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consectetur</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adipiscing</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elit</a:t>
                      </a:r>
                      <a:r>
                        <a:rPr lang="en-US" sz="1400" b="0" i="0" kern="1200" dirty="0">
                          <a:solidFill>
                            <a:schemeClr val="tx1"/>
                          </a:solidFill>
                          <a:latin typeface="Tahoma" panose="020B0604030504040204" pitchFamily="34" charset="0"/>
                          <a:ea typeface="+mn-ea"/>
                          <a:cs typeface="+mn-cs"/>
                        </a:rPr>
                        <a:t>, sed do </a:t>
                      </a:r>
                      <a:r>
                        <a:rPr lang="en-US" sz="1400" b="0" i="0" kern="1200" dirty="0" err="1">
                          <a:solidFill>
                            <a:schemeClr val="tx1"/>
                          </a:solidFill>
                          <a:latin typeface="Tahoma" panose="020B0604030504040204" pitchFamily="34" charset="0"/>
                          <a:ea typeface="+mn-ea"/>
                          <a:cs typeface="+mn-cs"/>
                        </a:rPr>
                        <a:t>eiusmod</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tempor</a:t>
                      </a:r>
                      <a:endParaRPr lang="en-US" sz="1400" b="0" i="0" kern="1200" dirty="0">
                        <a:solidFill>
                          <a:schemeClr val="tx1"/>
                        </a:solidFill>
                        <a:latin typeface="Tahoma" panose="020B0604030504040204" pitchFamily="34" charset="0"/>
                        <a:ea typeface="+mn-ea"/>
                        <a:cs typeface="+mn-cs"/>
                      </a:endParaRP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xmlns="" val="2309954949"/>
                  </a:ext>
                </a:extLst>
              </a:tr>
              <a:tr h="12958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Tahoma" panose="020B0604030504040204" pitchFamily="34" charset="0"/>
                          <a:ea typeface="+mn-ea"/>
                          <a:cs typeface="+mn-cs"/>
                        </a:rPr>
                        <a:t>Lorem ipsum dolor sit </a:t>
                      </a:r>
                      <a:r>
                        <a:rPr lang="en-US" sz="1400" b="0" i="0" kern="1200" dirty="0" err="1">
                          <a:solidFill>
                            <a:schemeClr val="tx1"/>
                          </a:solidFill>
                          <a:latin typeface="Tahoma" panose="020B0604030504040204" pitchFamily="34" charset="0"/>
                          <a:ea typeface="+mn-ea"/>
                          <a:cs typeface="+mn-cs"/>
                        </a:rPr>
                        <a:t>amet</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consectetur</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adipiscing</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elit</a:t>
                      </a:r>
                      <a:r>
                        <a:rPr lang="en-US" sz="1400" b="0" i="0" kern="1200" dirty="0">
                          <a:solidFill>
                            <a:schemeClr val="tx1"/>
                          </a:solidFill>
                          <a:latin typeface="Tahoma" panose="020B0604030504040204" pitchFamily="34" charset="0"/>
                          <a:ea typeface="+mn-ea"/>
                          <a:cs typeface="+mn-cs"/>
                        </a:rPr>
                        <a:t>, sed do </a:t>
                      </a:r>
                      <a:r>
                        <a:rPr lang="en-US" sz="1400" b="0" i="0" kern="1200" dirty="0" err="1">
                          <a:solidFill>
                            <a:schemeClr val="tx1"/>
                          </a:solidFill>
                          <a:latin typeface="Tahoma" panose="020B0604030504040204" pitchFamily="34" charset="0"/>
                          <a:ea typeface="+mn-ea"/>
                          <a:cs typeface="+mn-cs"/>
                        </a:rPr>
                        <a:t>eiusmod</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tempor</a:t>
                      </a:r>
                      <a:endParaRPr lang="en-US" sz="1400" b="0" i="0" kern="1200" dirty="0">
                        <a:solidFill>
                          <a:schemeClr val="tx1"/>
                        </a:solidFill>
                        <a:latin typeface="Tahoma" panose="020B0604030504040204" pitchFamily="34" charset="0"/>
                        <a:ea typeface="+mn-ea"/>
                        <a:cs typeface="+mn-cs"/>
                      </a:endParaRP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Tahoma" panose="020B0604030504040204" pitchFamily="34" charset="0"/>
                          <a:ea typeface="+mn-ea"/>
                          <a:cs typeface="+mn-cs"/>
                        </a:rPr>
                        <a:t>Lorem ipsum dolor sit </a:t>
                      </a:r>
                      <a:r>
                        <a:rPr lang="en-US" sz="1400" b="0" i="0" kern="1200" dirty="0" err="1">
                          <a:solidFill>
                            <a:schemeClr val="tx1"/>
                          </a:solidFill>
                          <a:latin typeface="Tahoma" panose="020B0604030504040204" pitchFamily="34" charset="0"/>
                          <a:ea typeface="+mn-ea"/>
                          <a:cs typeface="+mn-cs"/>
                        </a:rPr>
                        <a:t>amet</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consectetur</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adipiscing</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elit</a:t>
                      </a:r>
                      <a:r>
                        <a:rPr lang="en-US" sz="1400" b="0" i="0" kern="1200" dirty="0">
                          <a:solidFill>
                            <a:schemeClr val="tx1"/>
                          </a:solidFill>
                          <a:latin typeface="Tahoma" panose="020B0604030504040204" pitchFamily="34" charset="0"/>
                          <a:ea typeface="+mn-ea"/>
                          <a:cs typeface="+mn-cs"/>
                        </a:rPr>
                        <a:t>, sed do </a:t>
                      </a:r>
                      <a:r>
                        <a:rPr lang="en-US" sz="1400" b="0" i="0" kern="1200" dirty="0" err="1">
                          <a:solidFill>
                            <a:schemeClr val="tx1"/>
                          </a:solidFill>
                          <a:latin typeface="Tahoma" panose="020B0604030504040204" pitchFamily="34" charset="0"/>
                          <a:ea typeface="+mn-ea"/>
                          <a:cs typeface="+mn-cs"/>
                        </a:rPr>
                        <a:t>eiusmod</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tempor</a:t>
                      </a:r>
                      <a:endParaRPr lang="en-US" sz="1400" b="0" i="0" kern="1200" dirty="0">
                        <a:solidFill>
                          <a:schemeClr val="tx1"/>
                        </a:solidFill>
                        <a:latin typeface="Tahoma" panose="020B0604030504040204" pitchFamily="34" charset="0"/>
                        <a:ea typeface="+mn-ea"/>
                        <a:cs typeface="+mn-cs"/>
                      </a:endParaRP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Tahoma" panose="020B0604030504040204" pitchFamily="34" charset="0"/>
                          <a:ea typeface="+mn-ea"/>
                          <a:cs typeface="+mn-cs"/>
                        </a:rPr>
                        <a:t>Lorem ipsum dolor sit </a:t>
                      </a:r>
                      <a:r>
                        <a:rPr lang="en-US" sz="1400" b="0" i="0" kern="1200" dirty="0" err="1">
                          <a:solidFill>
                            <a:schemeClr val="tx1"/>
                          </a:solidFill>
                          <a:latin typeface="Tahoma" panose="020B0604030504040204" pitchFamily="34" charset="0"/>
                          <a:ea typeface="+mn-ea"/>
                          <a:cs typeface="+mn-cs"/>
                        </a:rPr>
                        <a:t>amet</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consectetur</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adipiscing</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elit</a:t>
                      </a:r>
                      <a:r>
                        <a:rPr lang="en-US" sz="1400" b="0" i="0" kern="1200" dirty="0">
                          <a:solidFill>
                            <a:schemeClr val="tx1"/>
                          </a:solidFill>
                          <a:latin typeface="Tahoma" panose="020B0604030504040204" pitchFamily="34" charset="0"/>
                          <a:ea typeface="+mn-ea"/>
                          <a:cs typeface="+mn-cs"/>
                        </a:rPr>
                        <a:t>, sed do </a:t>
                      </a:r>
                      <a:r>
                        <a:rPr lang="en-US" sz="1400" b="0" i="0" kern="1200" dirty="0" err="1">
                          <a:solidFill>
                            <a:schemeClr val="tx1"/>
                          </a:solidFill>
                          <a:latin typeface="Tahoma" panose="020B0604030504040204" pitchFamily="34" charset="0"/>
                          <a:ea typeface="+mn-ea"/>
                          <a:cs typeface="+mn-cs"/>
                        </a:rPr>
                        <a:t>eiusmod</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tempor</a:t>
                      </a:r>
                      <a:endParaRPr lang="en-US" sz="1400" b="0" i="0" kern="1200" dirty="0">
                        <a:solidFill>
                          <a:schemeClr val="tx1"/>
                        </a:solidFill>
                        <a:latin typeface="Tahoma" panose="020B0604030504040204" pitchFamily="34" charset="0"/>
                        <a:ea typeface="+mn-ea"/>
                        <a:cs typeface="+mn-cs"/>
                      </a:endParaRP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Tahoma" panose="020B0604030504040204" pitchFamily="34" charset="0"/>
                          <a:ea typeface="+mn-ea"/>
                          <a:cs typeface="+mn-cs"/>
                        </a:rPr>
                        <a:t>Lorem ipsum dolor sit </a:t>
                      </a:r>
                      <a:r>
                        <a:rPr lang="en-US" sz="1400" b="0" i="0" kern="1200" dirty="0" err="1">
                          <a:solidFill>
                            <a:schemeClr val="tx1"/>
                          </a:solidFill>
                          <a:latin typeface="Tahoma" panose="020B0604030504040204" pitchFamily="34" charset="0"/>
                          <a:ea typeface="+mn-ea"/>
                          <a:cs typeface="+mn-cs"/>
                        </a:rPr>
                        <a:t>amet</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consectetur</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adipiscing</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elit</a:t>
                      </a:r>
                      <a:r>
                        <a:rPr lang="en-US" sz="1400" b="0" i="0" kern="1200" dirty="0">
                          <a:solidFill>
                            <a:schemeClr val="tx1"/>
                          </a:solidFill>
                          <a:latin typeface="Tahoma" panose="020B0604030504040204" pitchFamily="34" charset="0"/>
                          <a:ea typeface="+mn-ea"/>
                          <a:cs typeface="+mn-cs"/>
                        </a:rPr>
                        <a:t>, sed do </a:t>
                      </a:r>
                      <a:r>
                        <a:rPr lang="en-US" sz="1400" b="0" i="0" kern="1200" dirty="0" err="1">
                          <a:solidFill>
                            <a:schemeClr val="tx1"/>
                          </a:solidFill>
                          <a:latin typeface="Tahoma" panose="020B0604030504040204" pitchFamily="34" charset="0"/>
                          <a:ea typeface="+mn-ea"/>
                          <a:cs typeface="+mn-cs"/>
                        </a:rPr>
                        <a:t>eiusmod</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tempor</a:t>
                      </a:r>
                      <a:endParaRPr lang="en-US" sz="1400" b="0" i="0" kern="1200" dirty="0">
                        <a:solidFill>
                          <a:schemeClr val="tx1"/>
                        </a:solidFill>
                        <a:latin typeface="Tahoma" panose="020B0604030504040204" pitchFamily="34" charset="0"/>
                        <a:ea typeface="+mn-ea"/>
                        <a:cs typeface="+mn-cs"/>
                      </a:endParaRP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Tahoma" panose="020B0604030504040204" pitchFamily="34" charset="0"/>
                          <a:ea typeface="+mn-ea"/>
                          <a:cs typeface="+mn-cs"/>
                        </a:rPr>
                        <a:t>Lorem ipsum dolor sit </a:t>
                      </a:r>
                      <a:r>
                        <a:rPr lang="en-US" sz="1400" b="0" i="0" kern="1200" dirty="0" err="1">
                          <a:solidFill>
                            <a:schemeClr val="tx1"/>
                          </a:solidFill>
                          <a:latin typeface="Tahoma" panose="020B0604030504040204" pitchFamily="34" charset="0"/>
                          <a:ea typeface="+mn-ea"/>
                          <a:cs typeface="+mn-cs"/>
                        </a:rPr>
                        <a:t>amet</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consectetur</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adipiscing</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elit</a:t>
                      </a:r>
                      <a:r>
                        <a:rPr lang="en-US" sz="1400" b="0" i="0" kern="1200" dirty="0">
                          <a:solidFill>
                            <a:schemeClr val="tx1"/>
                          </a:solidFill>
                          <a:latin typeface="Tahoma" panose="020B0604030504040204" pitchFamily="34" charset="0"/>
                          <a:ea typeface="+mn-ea"/>
                          <a:cs typeface="+mn-cs"/>
                        </a:rPr>
                        <a:t>, sed do </a:t>
                      </a:r>
                      <a:r>
                        <a:rPr lang="en-US" sz="1400" b="0" i="0" kern="1200" dirty="0" err="1">
                          <a:solidFill>
                            <a:schemeClr val="tx1"/>
                          </a:solidFill>
                          <a:latin typeface="Tahoma" panose="020B0604030504040204" pitchFamily="34" charset="0"/>
                          <a:ea typeface="+mn-ea"/>
                          <a:cs typeface="+mn-cs"/>
                        </a:rPr>
                        <a:t>eiusmod</a:t>
                      </a:r>
                      <a:r>
                        <a:rPr lang="en-US" sz="1400" b="0" i="0" kern="1200" dirty="0">
                          <a:solidFill>
                            <a:schemeClr val="tx1"/>
                          </a:solidFill>
                          <a:latin typeface="Tahoma" panose="020B0604030504040204" pitchFamily="34" charset="0"/>
                          <a:ea typeface="+mn-ea"/>
                          <a:cs typeface="+mn-cs"/>
                        </a:rPr>
                        <a:t> temp</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xmlns="" val="4180012639"/>
                  </a:ext>
                </a:extLst>
              </a:tr>
              <a:tr h="12958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Tahoma" panose="020B0604030504040204" pitchFamily="34" charset="0"/>
                          <a:ea typeface="+mn-ea"/>
                          <a:cs typeface="+mn-cs"/>
                        </a:rPr>
                        <a:t>Lorem ipsum dolor sit </a:t>
                      </a:r>
                      <a:r>
                        <a:rPr lang="en-US" sz="1400" b="0" i="0" kern="1200" dirty="0" err="1">
                          <a:solidFill>
                            <a:schemeClr val="tx1"/>
                          </a:solidFill>
                          <a:latin typeface="Tahoma" panose="020B0604030504040204" pitchFamily="34" charset="0"/>
                          <a:ea typeface="+mn-ea"/>
                          <a:cs typeface="+mn-cs"/>
                        </a:rPr>
                        <a:t>amet</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consectetur</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adipiscing</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elit</a:t>
                      </a:r>
                      <a:r>
                        <a:rPr lang="en-US" sz="1400" b="0" i="0" kern="1200" dirty="0">
                          <a:solidFill>
                            <a:schemeClr val="tx1"/>
                          </a:solidFill>
                          <a:latin typeface="Tahoma" panose="020B0604030504040204" pitchFamily="34" charset="0"/>
                          <a:ea typeface="+mn-ea"/>
                          <a:cs typeface="+mn-cs"/>
                        </a:rPr>
                        <a:t>, sed do </a:t>
                      </a:r>
                      <a:r>
                        <a:rPr lang="en-US" sz="1400" b="0" i="0" kern="1200" dirty="0" err="1">
                          <a:solidFill>
                            <a:schemeClr val="tx1"/>
                          </a:solidFill>
                          <a:latin typeface="Tahoma" panose="020B0604030504040204" pitchFamily="34" charset="0"/>
                          <a:ea typeface="+mn-ea"/>
                          <a:cs typeface="+mn-cs"/>
                        </a:rPr>
                        <a:t>eiusmod</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tempor</a:t>
                      </a:r>
                      <a:endParaRPr lang="en-US" sz="1400" b="0" i="0" kern="1200" dirty="0">
                        <a:solidFill>
                          <a:schemeClr val="tx1"/>
                        </a:solidFill>
                        <a:latin typeface="Tahoma" panose="020B0604030504040204" pitchFamily="34" charset="0"/>
                        <a:ea typeface="+mn-ea"/>
                        <a:cs typeface="+mn-cs"/>
                      </a:endParaRP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Tahoma" panose="020B0604030504040204" pitchFamily="34" charset="0"/>
                          <a:ea typeface="+mn-ea"/>
                          <a:cs typeface="+mn-cs"/>
                        </a:rPr>
                        <a:t>Lorem ipsum dolor sit </a:t>
                      </a:r>
                      <a:r>
                        <a:rPr lang="en-US" sz="1400" b="0" i="0" kern="1200" dirty="0" err="1">
                          <a:solidFill>
                            <a:schemeClr val="tx1"/>
                          </a:solidFill>
                          <a:latin typeface="Tahoma" panose="020B0604030504040204" pitchFamily="34" charset="0"/>
                          <a:ea typeface="+mn-ea"/>
                          <a:cs typeface="+mn-cs"/>
                        </a:rPr>
                        <a:t>amet</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consectetur</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adipiscing</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elit</a:t>
                      </a:r>
                      <a:r>
                        <a:rPr lang="en-US" sz="1400" b="0" i="0" kern="1200" dirty="0">
                          <a:solidFill>
                            <a:schemeClr val="tx1"/>
                          </a:solidFill>
                          <a:latin typeface="Tahoma" panose="020B0604030504040204" pitchFamily="34" charset="0"/>
                          <a:ea typeface="+mn-ea"/>
                          <a:cs typeface="+mn-cs"/>
                        </a:rPr>
                        <a:t>, sed do </a:t>
                      </a:r>
                      <a:r>
                        <a:rPr lang="en-US" sz="1400" b="0" i="0" kern="1200" dirty="0" err="1">
                          <a:solidFill>
                            <a:schemeClr val="tx1"/>
                          </a:solidFill>
                          <a:latin typeface="Tahoma" panose="020B0604030504040204" pitchFamily="34" charset="0"/>
                          <a:ea typeface="+mn-ea"/>
                          <a:cs typeface="+mn-cs"/>
                        </a:rPr>
                        <a:t>eiusmod</a:t>
                      </a:r>
                      <a:r>
                        <a:rPr lang="en-US" sz="1400" b="0" i="0" kern="1200" dirty="0">
                          <a:solidFill>
                            <a:schemeClr val="tx1"/>
                          </a:solidFill>
                          <a:latin typeface="Tahoma" panose="020B0604030504040204" pitchFamily="34" charset="0"/>
                          <a:ea typeface="+mn-ea"/>
                          <a:cs typeface="+mn-cs"/>
                        </a:rPr>
                        <a:t> tempo</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Tahoma" panose="020B0604030504040204" pitchFamily="34" charset="0"/>
                          <a:ea typeface="+mn-ea"/>
                          <a:cs typeface="+mn-cs"/>
                        </a:rPr>
                        <a:t>Lorem ipsum dolor sit </a:t>
                      </a:r>
                      <a:r>
                        <a:rPr lang="en-US" sz="1400" b="0" i="0" kern="1200" dirty="0" err="1">
                          <a:solidFill>
                            <a:schemeClr val="tx1"/>
                          </a:solidFill>
                          <a:latin typeface="Tahoma" panose="020B0604030504040204" pitchFamily="34" charset="0"/>
                          <a:ea typeface="+mn-ea"/>
                          <a:cs typeface="+mn-cs"/>
                        </a:rPr>
                        <a:t>amet</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consectetur</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adipiscing</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elit</a:t>
                      </a:r>
                      <a:r>
                        <a:rPr lang="en-US" sz="1400" b="0" i="0" kern="1200" dirty="0">
                          <a:solidFill>
                            <a:schemeClr val="tx1"/>
                          </a:solidFill>
                          <a:latin typeface="Tahoma" panose="020B0604030504040204" pitchFamily="34" charset="0"/>
                          <a:ea typeface="+mn-ea"/>
                          <a:cs typeface="+mn-cs"/>
                        </a:rPr>
                        <a:t>, sed do </a:t>
                      </a:r>
                      <a:r>
                        <a:rPr lang="en-US" sz="1400" b="0" i="0" kern="1200" dirty="0" err="1">
                          <a:solidFill>
                            <a:schemeClr val="tx1"/>
                          </a:solidFill>
                          <a:latin typeface="Tahoma" panose="020B0604030504040204" pitchFamily="34" charset="0"/>
                          <a:ea typeface="+mn-ea"/>
                          <a:cs typeface="+mn-cs"/>
                        </a:rPr>
                        <a:t>eiusmod</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tempor</a:t>
                      </a:r>
                      <a:endParaRPr lang="en-US" sz="1400" b="0" i="0" kern="1200" dirty="0">
                        <a:solidFill>
                          <a:schemeClr val="tx1"/>
                        </a:solidFill>
                        <a:latin typeface="Tahoma" panose="020B0604030504040204" pitchFamily="34" charset="0"/>
                        <a:ea typeface="+mn-ea"/>
                        <a:cs typeface="+mn-cs"/>
                      </a:endParaRP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Tahoma" panose="020B0604030504040204" pitchFamily="34" charset="0"/>
                          <a:ea typeface="+mn-ea"/>
                          <a:cs typeface="+mn-cs"/>
                        </a:rPr>
                        <a:t>Lorem ipsum dolor sit </a:t>
                      </a:r>
                      <a:r>
                        <a:rPr lang="en-US" sz="1400" b="0" i="0" kern="1200" dirty="0" err="1">
                          <a:solidFill>
                            <a:schemeClr val="tx1"/>
                          </a:solidFill>
                          <a:latin typeface="Tahoma" panose="020B0604030504040204" pitchFamily="34" charset="0"/>
                          <a:ea typeface="+mn-ea"/>
                          <a:cs typeface="+mn-cs"/>
                        </a:rPr>
                        <a:t>amet</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consectetur</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adipiscing</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elit</a:t>
                      </a:r>
                      <a:r>
                        <a:rPr lang="en-US" sz="1400" b="0" i="0" kern="1200" dirty="0">
                          <a:solidFill>
                            <a:schemeClr val="tx1"/>
                          </a:solidFill>
                          <a:latin typeface="Tahoma" panose="020B0604030504040204" pitchFamily="34" charset="0"/>
                          <a:ea typeface="+mn-ea"/>
                          <a:cs typeface="+mn-cs"/>
                        </a:rPr>
                        <a:t>, sed do </a:t>
                      </a:r>
                      <a:r>
                        <a:rPr lang="en-US" sz="1400" b="0" i="0" kern="1200" dirty="0" err="1">
                          <a:solidFill>
                            <a:schemeClr val="tx1"/>
                          </a:solidFill>
                          <a:latin typeface="Tahoma" panose="020B0604030504040204" pitchFamily="34" charset="0"/>
                          <a:ea typeface="+mn-ea"/>
                          <a:cs typeface="+mn-cs"/>
                        </a:rPr>
                        <a:t>eiusmod</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tempor</a:t>
                      </a:r>
                      <a:endParaRPr lang="en-US" sz="1400" b="0" i="0" kern="1200" dirty="0">
                        <a:solidFill>
                          <a:schemeClr val="tx1"/>
                        </a:solidFill>
                        <a:latin typeface="Tahoma" panose="020B0604030504040204" pitchFamily="34" charset="0"/>
                        <a:ea typeface="+mn-ea"/>
                        <a:cs typeface="+mn-cs"/>
                      </a:endParaRP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Tahoma" panose="020B0604030504040204" pitchFamily="34" charset="0"/>
                          <a:ea typeface="+mn-ea"/>
                          <a:cs typeface="+mn-cs"/>
                        </a:rPr>
                        <a:t>Lorem ipsum dolor sit </a:t>
                      </a:r>
                      <a:r>
                        <a:rPr lang="en-US" sz="1400" b="0" i="0" kern="1200" dirty="0" err="1">
                          <a:solidFill>
                            <a:schemeClr val="tx1"/>
                          </a:solidFill>
                          <a:latin typeface="Tahoma" panose="020B0604030504040204" pitchFamily="34" charset="0"/>
                          <a:ea typeface="+mn-ea"/>
                          <a:cs typeface="+mn-cs"/>
                        </a:rPr>
                        <a:t>amet</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consectetur</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adipiscing</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elit</a:t>
                      </a:r>
                      <a:r>
                        <a:rPr lang="en-US" sz="1400" b="0" i="0" kern="1200" dirty="0">
                          <a:solidFill>
                            <a:schemeClr val="tx1"/>
                          </a:solidFill>
                          <a:latin typeface="Tahoma" panose="020B0604030504040204" pitchFamily="34" charset="0"/>
                          <a:ea typeface="+mn-ea"/>
                          <a:cs typeface="+mn-cs"/>
                        </a:rPr>
                        <a:t>, sed do </a:t>
                      </a:r>
                      <a:r>
                        <a:rPr lang="en-US" sz="1400" b="0" i="0" kern="1200" dirty="0" err="1">
                          <a:solidFill>
                            <a:schemeClr val="tx1"/>
                          </a:solidFill>
                          <a:latin typeface="Tahoma" panose="020B0604030504040204" pitchFamily="34" charset="0"/>
                          <a:ea typeface="+mn-ea"/>
                          <a:cs typeface="+mn-cs"/>
                        </a:rPr>
                        <a:t>eiusmod</a:t>
                      </a:r>
                      <a:r>
                        <a:rPr lang="en-US" sz="1400" b="0" i="0" kern="1200" dirty="0">
                          <a:solidFill>
                            <a:schemeClr val="tx1"/>
                          </a:solidFill>
                          <a:latin typeface="Tahoma" panose="020B0604030504040204" pitchFamily="34" charset="0"/>
                          <a:ea typeface="+mn-ea"/>
                          <a:cs typeface="+mn-cs"/>
                        </a:rPr>
                        <a:t> </a:t>
                      </a:r>
                      <a:r>
                        <a:rPr lang="en-US" sz="1400" b="0" i="0" kern="1200" dirty="0" err="1">
                          <a:solidFill>
                            <a:schemeClr val="tx1"/>
                          </a:solidFill>
                          <a:latin typeface="Tahoma" panose="020B0604030504040204" pitchFamily="34" charset="0"/>
                          <a:ea typeface="+mn-ea"/>
                          <a:cs typeface="+mn-cs"/>
                        </a:rPr>
                        <a:t>tempor</a:t>
                      </a:r>
                      <a:endParaRPr lang="en-US" sz="1400" b="0" i="0" kern="1200" dirty="0">
                        <a:solidFill>
                          <a:schemeClr val="tx1"/>
                        </a:solidFill>
                        <a:latin typeface="Tahoma" panose="020B0604030504040204" pitchFamily="34" charset="0"/>
                        <a:ea typeface="+mn-ea"/>
                        <a:cs typeface="+mn-cs"/>
                      </a:endParaRP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xmlns="" val="3178790577"/>
                  </a:ext>
                </a:extLst>
              </a:tr>
            </a:tbl>
          </a:graphicData>
        </a:graphic>
      </p:graphicFrame>
    </p:spTree>
    <p:extLst>
      <p:ext uri="{BB962C8B-B14F-4D97-AF65-F5344CB8AC3E}">
        <p14:creationId xmlns:p14="http://schemas.microsoft.com/office/powerpoint/2010/main" val="8508331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Таймлайн">
    <p:bg>
      <p:bgPr>
        <a:solidFill>
          <a:srgbClr val="DBEAF1"/>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xmlns="" id="{C0F22452-515A-464E-884A-C2AD548D44E5}"/>
              </a:ext>
            </a:extLst>
          </p:cNvPr>
          <p:cNvCxnSpPr/>
          <p:nvPr/>
        </p:nvCxnSpPr>
        <p:spPr>
          <a:xfrm>
            <a:off x="0" y="3437160"/>
            <a:ext cx="12192000"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xmlns="" id="{8F4B5192-F85E-694A-A149-CBBEE0259302}"/>
              </a:ext>
            </a:extLst>
          </p:cNvPr>
          <p:cNvSpPr/>
          <p:nvPr/>
        </p:nvSpPr>
        <p:spPr>
          <a:xfrm>
            <a:off x="1142999" y="3314696"/>
            <a:ext cx="244929" cy="2449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48785FD6-E843-A24E-9D4F-DCC8BD65B36C}"/>
              </a:ext>
            </a:extLst>
          </p:cNvPr>
          <p:cNvSpPr/>
          <p:nvPr/>
        </p:nvSpPr>
        <p:spPr>
          <a:xfrm>
            <a:off x="4166433" y="3314696"/>
            <a:ext cx="244929" cy="2449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84DBDB7E-5813-A64E-92B3-AA42CF111705}"/>
              </a:ext>
            </a:extLst>
          </p:cNvPr>
          <p:cNvSpPr/>
          <p:nvPr/>
        </p:nvSpPr>
        <p:spPr>
          <a:xfrm>
            <a:off x="7189867" y="3314696"/>
            <a:ext cx="244929" cy="2449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70808FA6-65BB-5A4F-A6B3-A92CF83759DC}"/>
              </a:ext>
            </a:extLst>
          </p:cNvPr>
          <p:cNvSpPr/>
          <p:nvPr/>
        </p:nvSpPr>
        <p:spPr>
          <a:xfrm>
            <a:off x="10213302" y="3314696"/>
            <a:ext cx="244929" cy="2449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1">
            <a:extLst>
              <a:ext uri="{FF2B5EF4-FFF2-40B4-BE49-F238E27FC236}">
                <a16:creationId xmlns:a16="http://schemas.microsoft.com/office/drawing/2014/main" xmlns="" id="{3DB92F46-71A8-1945-AED4-3BCDB6F84B13}"/>
              </a:ext>
            </a:extLst>
          </p:cNvPr>
          <p:cNvSpPr>
            <a:spLocks noGrp="1"/>
          </p:cNvSpPr>
          <p:nvPr>
            <p:ph type="body" sz="quarter" idx="10" hasCustomPrompt="1"/>
          </p:nvPr>
        </p:nvSpPr>
        <p:spPr>
          <a:xfrm>
            <a:off x="797270" y="4177867"/>
            <a:ext cx="2419350" cy="1127125"/>
          </a:xfrm>
        </p:spPr>
        <p:txBody>
          <a:bodyPr>
            <a:normAutofit/>
          </a:bodyPr>
          <a:lstStyle>
            <a:lvl1pPr marL="0" indent="0" algn="l" defTabSz="914400" rtl="0" eaLnBrk="1" latinLnBrk="0" hangingPunct="1">
              <a:buNone/>
              <a:defRPr lang="ru-RU" sz="1400" b="0" i="0" kern="1200" dirty="0">
                <a:solidFill>
                  <a:schemeClr val="tx1"/>
                </a:solidFill>
                <a:latin typeface="Tahoma" panose="020B0604030504040204" pitchFamily="34" charset="0"/>
                <a:ea typeface="+mn-ea"/>
                <a:cs typeface="+mn-cs"/>
              </a:defRPr>
            </a:lvl1pPr>
          </a:lstStyle>
          <a:p>
            <a:pPr lvl="0"/>
            <a:r>
              <a:rPr lang="ru-RU" dirty="0"/>
              <a:t>Описание</a:t>
            </a:r>
          </a:p>
        </p:txBody>
      </p:sp>
      <p:sp>
        <p:nvSpPr>
          <p:cNvPr id="23" name="Text Placeholder 21">
            <a:extLst>
              <a:ext uri="{FF2B5EF4-FFF2-40B4-BE49-F238E27FC236}">
                <a16:creationId xmlns:a16="http://schemas.microsoft.com/office/drawing/2014/main" xmlns="" id="{2309B630-95B9-AE44-BC23-C6F51A3A2E03}"/>
              </a:ext>
            </a:extLst>
          </p:cNvPr>
          <p:cNvSpPr>
            <a:spLocks noGrp="1"/>
          </p:cNvSpPr>
          <p:nvPr>
            <p:ph type="body" sz="quarter" idx="11" hasCustomPrompt="1"/>
          </p:nvPr>
        </p:nvSpPr>
        <p:spPr>
          <a:xfrm>
            <a:off x="6260601" y="4162141"/>
            <a:ext cx="2419350" cy="1127125"/>
          </a:xfrm>
        </p:spPr>
        <p:txBody>
          <a:bodyPr>
            <a:normAutofit/>
          </a:bodyPr>
          <a:lstStyle>
            <a:lvl1pPr marL="0" indent="0" algn="l" defTabSz="914400" rtl="0" eaLnBrk="1" latinLnBrk="0" hangingPunct="1">
              <a:buNone/>
              <a:defRPr lang="ru-RU" sz="1400" b="0" i="0" kern="1200" dirty="0">
                <a:solidFill>
                  <a:schemeClr val="tx1"/>
                </a:solidFill>
                <a:latin typeface="Tahoma" panose="020B0604030504040204" pitchFamily="34" charset="0"/>
                <a:ea typeface="+mn-ea"/>
                <a:cs typeface="+mn-cs"/>
              </a:defRPr>
            </a:lvl1pPr>
          </a:lstStyle>
          <a:p>
            <a:pPr lvl="0"/>
            <a:r>
              <a:rPr lang="ru-RU" dirty="0"/>
              <a:t>Описание</a:t>
            </a:r>
          </a:p>
        </p:txBody>
      </p:sp>
      <p:sp>
        <p:nvSpPr>
          <p:cNvPr id="24" name="Text Placeholder 21">
            <a:extLst>
              <a:ext uri="{FF2B5EF4-FFF2-40B4-BE49-F238E27FC236}">
                <a16:creationId xmlns:a16="http://schemas.microsoft.com/office/drawing/2014/main" xmlns="" id="{DF511F72-8C0F-924C-9C9D-EDB19B743956}"/>
              </a:ext>
            </a:extLst>
          </p:cNvPr>
          <p:cNvSpPr>
            <a:spLocks noGrp="1"/>
          </p:cNvSpPr>
          <p:nvPr>
            <p:ph type="body" sz="quarter" idx="12" hasCustomPrompt="1"/>
          </p:nvPr>
        </p:nvSpPr>
        <p:spPr>
          <a:xfrm>
            <a:off x="3357304" y="2147319"/>
            <a:ext cx="2419350" cy="1127125"/>
          </a:xfrm>
        </p:spPr>
        <p:txBody>
          <a:bodyPr>
            <a:normAutofit/>
          </a:bodyPr>
          <a:lstStyle>
            <a:lvl1pPr marL="0" indent="0" algn="l" defTabSz="914400" rtl="0" eaLnBrk="1" latinLnBrk="0" hangingPunct="1">
              <a:buNone/>
              <a:defRPr lang="ru-RU" sz="1400" b="0" i="0" kern="1200" dirty="0">
                <a:solidFill>
                  <a:schemeClr val="tx1"/>
                </a:solidFill>
                <a:latin typeface="Tahoma" panose="020B0604030504040204" pitchFamily="34" charset="0"/>
                <a:ea typeface="+mn-ea"/>
                <a:cs typeface="+mn-cs"/>
              </a:defRPr>
            </a:lvl1pPr>
          </a:lstStyle>
          <a:p>
            <a:pPr lvl="0"/>
            <a:r>
              <a:rPr lang="ru-RU" dirty="0"/>
              <a:t>Описание</a:t>
            </a:r>
          </a:p>
        </p:txBody>
      </p:sp>
      <p:sp>
        <p:nvSpPr>
          <p:cNvPr id="25" name="Text Placeholder 21">
            <a:extLst>
              <a:ext uri="{FF2B5EF4-FFF2-40B4-BE49-F238E27FC236}">
                <a16:creationId xmlns:a16="http://schemas.microsoft.com/office/drawing/2014/main" xmlns="" id="{B12BC25F-35BB-934D-8B13-6289D25EBF70}"/>
              </a:ext>
            </a:extLst>
          </p:cNvPr>
          <p:cNvSpPr>
            <a:spLocks noGrp="1"/>
          </p:cNvSpPr>
          <p:nvPr>
            <p:ph type="body" sz="quarter" idx="13" hasCustomPrompt="1"/>
          </p:nvPr>
        </p:nvSpPr>
        <p:spPr>
          <a:xfrm>
            <a:off x="9284036" y="2121206"/>
            <a:ext cx="2419350" cy="1127125"/>
          </a:xfrm>
        </p:spPr>
        <p:txBody>
          <a:bodyPr>
            <a:normAutofit/>
          </a:bodyPr>
          <a:lstStyle>
            <a:lvl1pPr marL="0" indent="0" algn="l" defTabSz="914400" rtl="0" eaLnBrk="1" latinLnBrk="0" hangingPunct="1">
              <a:buNone/>
              <a:defRPr lang="ru-RU" sz="1400" b="0" i="0" kern="1200" dirty="0">
                <a:solidFill>
                  <a:schemeClr val="tx1"/>
                </a:solidFill>
                <a:latin typeface="Tahoma" panose="020B0604030504040204" pitchFamily="34" charset="0"/>
                <a:ea typeface="+mn-ea"/>
                <a:cs typeface="+mn-cs"/>
              </a:defRPr>
            </a:lvl1pPr>
          </a:lstStyle>
          <a:p>
            <a:pPr lvl="0"/>
            <a:r>
              <a:rPr lang="ru-RU" dirty="0"/>
              <a:t>Описание</a:t>
            </a:r>
          </a:p>
        </p:txBody>
      </p:sp>
      <p:sp>
        <p:nvSpPr>
          <p:cNvPr id="27" name="Content Placeholder 26">
            <a:extLst>
              <a:ext uri="{FF2B5EF4-FFF2-40B4-BE49-F238E27FC236}">
                <a16:creationId xmlns:a16="http://schemas.microsoft.com/office/drawing/2014/main" xmlns="" id="{51A886FF-F2E0-034C-A449-45A6C43BCAF2}"/>
              </a:ext>
            </a:extLst>
          </p:cNvPr>
          <p:cNvSpPr>
            <a:spLocks noGrp="1"/>
          </p:cNvSpPr>
          <p:nvPr>
            <p:ph sz="quarter" idx="14" hasCustomPrompt="1"/>
          </p:nvPr>
        </p:nvSpPr>
        <p:spPr>
          <a:xfrm>
            <a:off x="768456" y="3633097"/>
            <a:ext cx="2448164" cy="473982"/>
          </a:xfrm>
        </p:spPr>
        <p:txBody>
          <a:bodyPr>
            <a:normAutofit/>
          </a:bodyPr>
          <a:lstStyle>
            <a:lvl1pPr marL="0" indent="0" algn="l">
              <a:buNone/>
              <a:defRPr lang="ru-RU" sz="1600" b="1" i="0" kern="1200" dirty="0">
                <a:solidFill>
                  <a:schemeClr val="tx1"/>
                </a:solidFill>
                <a:latin typeface="Tahoma" panose="020B0604030504040204" pitchFamily="34" charset="0"/>
                <a:ea typeface="+mn-ea"/>
                <a:cs typeface="+mn-cs"/>
              </a:defRPr>
            </a:lvl1pPr>
          </a:lstStyle>
          <a:p>
            <a:pPr lvl="0"/>
            <a:r>
              <a:rPr lang="ru-RU" dirty="0"/>
              <a:t>ЗАГОЛОВОК</a:t>
            </a:r>
          </a:p>
        </p:txBody>
      </p:sp>
      <p:sp>
        <p:nvSpPr>
          <p:cNvPr id="28" name="Content Placeholder 26">
            <a:extLst>
              <a:ext uri="{FF2B5EF4-FFF2-40B4-BE49-F238E27FC236}">
                <a16:creationId xmlns:a16="http://schemas.microsoft.com/office/drawing/2014/main" xmlns="" id="{634493E5-0F44-4048-B053-63A2175CD544}"/>
              </a:ext>
            </a:extLst>
          </p:cNvPr>
          <p:cNvSpPr>
            <a:spLocks noGrp="1"/>
          </p:cNvSpPr>
          <p:nvPr>
            <p:ph sz="quarter" idx="15" hasCustomPrompt="1"/>
          </p:nvPr>
        </p:nvSpPr>
        <p:spPr>
          <a:xfrm>
            <a:off x="3357304" y="1647224"/>
            <a:ext cx="2448164" cy="473982"/>
          </a:xfrm>
        </p:spPr>
        <p:txBody>
          <a:bodyPr>
            <a:normAutofit/>
          </a:bodyPr>
          <a:lstStyle>
            <a:lvl1pPr marL="0" indent="0">
              <a:buNone/>
              <a:defRPr lang="ru-RU" sz="1600" b="1" i="0" kern="1200" dirty="0">
                <a:solidFill>
                  <a:schemeClr val="tx1"/>
                </a:solidFill>
                <a:latin typeface="Tahoma" panose="020B0604030504040204" pitchFamily="34" charset="0"/>
                <a:ea typeface="+mn-ea"/>
                <a:cs typeface="+mn-cs"/>
              </a:defRPr>
            </a:lvl1pPr>
          </a:lstStyle>
          <a:p>
            <a:pPr lvl="0"/>
            <a:r>
              <a:rPr lang="ru-RU" dirty="0"/>
              <a:t>ЗАГОЛОВОК</a:t>
            </a:r>
          </a:p>
        </p:txBody>
      </p:sp>
      <p:sp>
        <p:nvSpPr>
          <p:cNvPr id="29" name="Content Placeholder 26">
            <a:extLst>
              <a:ext uri="{FF2B5EF4-FFF2-40B4-BE49-F238E27FC236}">
                <a16:creationId xmlns:a16="http://schemas.microsoft.com/office/drawing/2014/main" xmlns="" id="{44739986-25C1-2B41-8072-96C2CDB24C76}"/>
              </a:ext>
            </a:extLst>
          </p:cNvPr>
          <p:cNvSpPr>
            <a:spLocks noGrp="1"/>
          </p:cNvSpPr>
          <p:nvPr>
            <p:ph sz="quarter" idx="16" hasCustomPrompt="1"/>
          </p:nvPr>
        </p:nvSpPr>
        <p:spPr>
          <a:xfrm>
            <a:off x="6260601" y="3633097"/>
            <a:ext cx="2448164" cy="473982"/>
          </a:xfrm>
        </p:spPr>
        <p:txBody>
          <a:bodyPr>
            <a:normAutofit/>
          </a:bodyPr>
          <a:lstStyle>
            <a:lvl1pPr marL="0" indent="0" algn="l">
              <a:buNone/>
              <a:defRPr lang="ru-RU" sz="1600" b="1" i="0" kern="1200" dirty="0">
                <a:solidFill>
                  <a:schemeClr val="tx1"/>
                </a:solidFill>
                <a:latin typeface="Tahoma" panose="020B0604030504040204" pitchFamily="34" charset="0"/>
                <a:ea typeface="+mn-ea"/>
                <a:cs typeface="+mn-cs"/>
              </a:defRPr>
            </a:lvl1pPr>
          </a:lstStyle>
          <a:p>
            <a:pPr lvl="0"/>
            <a:r>
              <a:rPr lang="ru-RU" dirty="0"/>
              <a:t>ЗАГОЛОВОК</a:t>
            </a:r>
          </a:p>
        </p:txBody>
      </p:sp>
      <p:sp>
        <p:nvSpPr>
          <p:cNvPr id="30" name="Content Placeholder 26">
            <a:extLst>
              <a:ext uri="{FF2B5EF4-FFF2-40B4-BE49-F238E27FC236}">
                <a16:creationId xmlns:a16="http://schemas.microsoft.com/office/drawing/2014/main" xmlns="" id="{1930D22B-E05C-D646-8365-C2D094E6B1CB}"/>
              </a:ext>
            </a:extLst>
          </p:cNvPr>
          <p:cNvSpPr>
            <a:spLocks noGrp="1"/>
          </p:cNvSpPr>
          <p:nvPr>
            <p:ph sz="quarter" idx="17" hasCustomPrompt="1"/>
          </p:nvPr>
        </p:nvSpPr>
        <p:spPr>
          <a:xfrm>
            <a:off x="9284036" y="1580859"/>
            <a:ext cx="2448164" cy="473982"/>
          </a:xfrm>
        </p:spPr>
        <p:txBody>
          <a:bodyPr>
            <a:normAutofit/>
          </a:bodyPr>
          <a:lstStyle>
            <a:lvl1pPr marL="0" indent="0" algn="l">
              <a:buNone/>
              <a:defRPr lang="ru-RU" sz="1600" b="1" i="0" kern="1200" dirty="0">
                <a:solidFill>
                  <a:schemeClr val="tx1"/>
                </a:solidFill>
                <a:latin typeface="Tahoma" panose="020B0604030504040204" pitchFamily="34" charset="0"/>
                <a:ea typeface="+mn-ea"/>
                <a:cs typeface="+mn-cs"/>
              </a:defRPr>
            </a:lvl1pPr>
          </a:lstStyle>
          <a:p>
            <a:pPr lvl="0"/>
            <a:r>
              <a:rPr lang="ru-RU" dirty="0"/>
              <a:t>ЗАГОЛОВОК</a:t>
            </a:r>
          </a:p>
        </p:txBody>
      </p:sp>
      <p:sp>
        <p:nvSpPr>
          <p:cNvPr id="31" name="Text Placeholder 21">
            <a:extLst>
              <a:ext uri="{FF2B5EF4-FFF2-40B4-BE49-F238E27FC236}">
                <a16:creationId xmlns:a16="http://schemas.microsoft.com/office/drawing/2014/main" xmlns="" id="{98A4C41C-F6BB-0744-A459-49343AC12B9B}"/>
              </a:ext>
            </a:extLst>
          </p:cNvPr>
          <p:cNvSpPr>
            <a:spLocks noGrp="1"/>
          </p:cNvSpPr>
          <p:nvPr>
            <p:ph type="body" sz="quarter" idx="18" hasCustomPrompt="1"/>
          </p:nvPr>
        </p:nvSpPr>
        <p:spPr>
          <a:xfrm>
            <a:off x="521891" y="2185781"/>
            <a:ext cx="1487143" cy="817563"/>
          </a:xfrm>
        </p:spPr>
        <p:txBody>
          <a:bodyPr>
            <a:normAutofit/>
          </a:bodyPr>
          <a:lstStyle>
            <a:lvl1pPr marL="0" indent="0" algn="ctr" defTabSz="914400" rtl="0" eaLnBrk="1" latinLnBrk="0" hangingPunct="1">
              <a:buNone/>
              <a:defRPr lang="ru-RU" sz="5000" b="0" i="0" kern="1200" dirty="0">
                <a:solidFill>
                  <a:srgbClr val="FF941F"/>
                </a:solidFill>
                <a:latin typeface="Tahoma" panose="020B0604030504040204" pitchFamily="34" charset="0"/>
                <a:ea typeface="+mn-ea"/>
                <a:cs typeface="+mn-cs"/>
              </a:defRPr>
            </a:lvl1pPr>
          </a:lstStyle>
          <a:p>
            <a:pPr lvl="0"/>
            <a:r>
              <a:rPr lang="ru-RU" dirty="0"/>
              <a:t>№</a:t>
            </a:r>
          </a:p>
        </p:txBody>
      </p:sp>
      <p:sp>
        <p:nvSpPr>
          <p:cNvPr id="36" name="Content Placeholder 35">
            <a:extLst>
              <a:ext uri="{FF2B5EF4-FFF2-40B4-BE49-F238E27FC236}">
                <a16:creationId xmlns:a16="http://schemas.microsoft.com/office/drawing/2014/main" xmlns="" id="{81FAE092-00E6-4B4C-A773-6692E394F2A7}"/>
              </a:ext>
            </a:extLst>
          </p:cNvPr>
          <p:cNvSpPr>
            <a:spLocks noGrp="1"/>
          </p:cNvSpPr>
          <p:nvPr>
            <p:ph sz="quarter" idx="22" hasCustomPrompt="1"/>
          </p:nvPr>
        </p:nvSpPr>
        <p:spPr>
          <a:xfrm>
            <a:off x="768456" y="377783"/>
            <a:ext cx="9943087" cy="817563"/>
          </a:xfrm>
        </p:spPr>
        <p:txBody>
          <a:bodyPr>
            <a:noAutofit/>
          </a:bodyPr>
          <a:lstStyle>
            <a:lvl1pPr marL="0" algn="l" defTabSz="914400" rtl="0" eaLnBrk="1" latinLnBrk="0" hangingPunct="1">
              <a:defRPr lang="ru-RU" sz="4500" b="1" i="0" kern="1200" dirty="0">
                <a:solidFill>
                  <a:schemeClr val="tx1"/>
                </a:solidFill>
                <a:latin typeface="Tahoma" panose="020B0604030504040204" pitchFamily="34" charset="0"/>
                <a:ea typeface="+mn-ea"/>
                <a:cs typeface="+mn-cs"/>
              </a:defRPr>
            </a:lvl1pPr>
          </a:lstStyle>
          <a:p>
            <a:pPr lvl="0"/>
            <a:r>
              <a:rPr lang="ru-RU" dirty="0"/>
              <a:t>ЗАГОЛОВОК</a:t>
            </a:r>
          </a:p>
        </p:txBody>
      </p:sp>
      <p:sp>
        <p:nvSpPr>
          <p:cNvPr id="20" name="Text Placeholder 21">
            <a:extLst>
              <a:ext uri="{FF2B5EF4-FFF2-40B4-BE49-F238E27FC236}">
                <a16:creationId xmlns:a16="http://schemas.microsoft.com/office/drawing/2014/main" xmlns="" id="{7206D52A-C56E-A643-9E39-48172630D5BA}"/>
              </a:ext>
            </a:extLst>
          </p:cNvPr>
          <p:cNvSpPr>
            <a:spLocks noGrp="1"/>
          </p:cNvSpPr>
          <p:nvPr>
            <p:ph type="body" sz="quarter" idx="23" hasCustomPrompt="1"/>
          </p:nvPr>
        </p:nvSpPr>
        <p:spPr>
          <a:xfrm>
            <a:off x="6568759" y="2170987"/>
            <a:ext cx="1487143" cy="817563"/>
          </a:xfrm>
        </p:spPr>
        <p:txBody>
          <a:bodyPr>
            <a:normAutofit/>
          </a:bodyPr>
          <a:lstStyle>
            <a:lvl1pPr marL="0" indent="0" algn="ctr" defTabSz="914400" rtl="0" eaLnBrk="1" latinLnBrk="0" hangingPunct="1">
              <a:buNone/>
              <a:defRPr lang="ru-RU" sz="5000" b="0" i="0" kern="1200" dirty="0">
                <a:solidFill>
                  <a:srgbClr val="FF941F"/>
                </a:solidFill>
                <a:latin typeface="Tahoma" panose="020B0604030504040204" pitchFamily="34" charset="0"/>
                <a:ea typeface="+mn-ea"/>
                <a:cs typeface="+mn-cs"/>
              </a:defRPr>
            </a:lvl1pPr>
          </a:lstStyle>
          <a:p>
            <a:pPr lvl="0"/>
            <a:r>
              <a:rPr lang="ru-RU" dirty="0"/>
              <a:t>№</a:t>
            </a:r>
          </a:p>
        </p:txBody>
      </p:sp>
      <p:sp>
        <p:nvSpPr>
          <p:cNvPr id="26" name="Text Placeholder 21">
            <a:extLst>
              <a:ext uri="{FF2B5EF4-FFF2-40B4-BE49-F238E27FC236}">
                <a16:creationId xmlns:a16="http://schemas.microsoft.com/office/drawing/2014/main" xmlns="" id="{817D842B-773D-994A-A1C8-CD63D4A6F631}"/>
              </a:ext>
            </a:extLst>
          </p:cNvPr>
          <p:cNvSpPr>
            <a:spLocks noGrp="1"/>
          </p:cNvSpPr>
          <p:nvPr>
            <p:ph type="body" sz="quarter" idx="24" hasCustomPrompt="1"/>
          </p:nvPr>
        </p:nvSpPr>
        <p:spPr>
          <a:xfrm>
            <a:off x="3545325" y="3857138"/>
            <a:ext cx="1487143" cy="817563"/>
          </a:xfrm>
        </p:spPr>
        <p:txBody>
          <a:bodyPr>
            <a:normAutofit/>
          </a:bodyPr>
          <a:lstStyle>
            <a:lvl1pPr marL="0" indent="0" algn="ctr" defTabSz="914400" rtl="0" eaLnBrk="1" latinLnBrk="0" hangingPunct="1">
              <a:buNone/>
              <a:defRPr lang="ru-RU" sz="5000" b="0" i="0" kern="1200" dirty="0">
                <a:solidFill>
                  <a:srgbClr val="FF941F"/>
                </a:solidFill>
                <a:latin typeface="Tahoma" panose="020B0604030504040204" pitchFamily="34" charset="0"/>
                <a:ea typeface="+mn-ea"/>
                <a:cs typeface="+mn-cs"/>
              </a:defRPr>
            </a:lvl1pPr>
          </a:lstStyle>
          <a:p>
            <a:pPr lvl="0"/>
            <a:r>
              <a:rPr lang="ru-RU" dirty="0"/>
              <a:t>№</a:t>
            </a:r>
          </a:p>
        </p:txBody>
      </p:sp>
      <p:sp>
        <p:nvSpPr>
          <p:cNvPr id="35" name="Text Placeholder 21">
            <a:extLst>
              <a:ext uri="{FF2B5EF4-FFF2-40B4-BE49-F238E27FC236}">
                <a16:creationId xmlns:a16="http://schemas.microsoft.com/office/drawing/2014/main" xmlns="" id="{2F45E6D2-1748-0445-BE15-09D2B6066B88}"/>
              </a:ext>
            </a:extLst>
          </p:cNvPr>
          <p:cNvSpPr>
            <a:spLocks noGrp="1"/>
          </p:cNvSpPr>
          <p:nvPr>
            <p:ph type="body" sz="quarter" idx="25" hasCustomPrompt="1"/>
          </p:nvPr>
        </p:nvSpPr>
        <p:spPr>
          <a:xfrm>
            <a:off x="9592194" y="3857138"/>
            <a:ext cx="1487143" cy="817563"/>
          </a:xfrm>
        </p:spPr>
        <p:txBody>
          <a:bodyPr>
            <a:normAutofit/>
          </a:bodyPr>
          <a:lstStyle>
            <a:lvl1pPr marL="0" indent="0" algn="ctr" defTabSz="914400" rtl="0" eaLnBrk="1" latinLnBrk="0" hangingPunct="1">
              <a:buNone/>
              <a:defRPr lang="ru-RU" sz="5000" b="0" i="0" kern="1200" dirty="0">
                <a:solidFill>
                  <a:srgbClr val="FF941F"/>
                </a:solidFill>
                <a:latin typeface="Tahoma" panose="020B0604030504040204" pitchFamily="34" charset="0"/>
                <a:ea typeface="+mn-ea"/>
                <a:cs typeface="+mn-cs"/>
              </a:defRPr>
            </a:lvl1pPr>
          </a:lstStyle>
          <a:p>
            <a:pPr lvl="0"/>
            <a:r>
              <a:rPr lang="ru-RU" dirty="0"/>
              <a:t>№</a:t>
            </a:r>
          </a:p>
        </p:txBody>
      </p:sp>
    </p:spTree>
    <p:extLst>
      <p:ext uri="{BB962C8B-B14F-4D97-AF65-F5344CB8AC3E}">
        <p14:creationId xmlns:p14="http://schemas.microsoft.com/office/powerpoint/2010/main" val="20100990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D9EAF2"/>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xmlns="" id="{F0143BE6-5C1E-A84E-AE48-7A1623D7DF4E}"/>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r="78588"/>
          <a:stretch/>
        </p:blipFill>
        <p:spPr>
          <a:xfrm>
            <a:off x="9106405" y="-45720"/>
            <a:ext cx="3085595" cy="6960057"/>
          </a:xfrm>
          <a:prstGeom prst="rect">
            <a:avLst/>
          </a:prstGeom>
        </p:spPr>
      </p:pic>
      <p:pic>
        <p:nvPicPr>
          <p:cNvPr id="6" name="Picture 5">
            <a:extLst>
              <a:ext uri="{FF2B5EF4-FFF2-40B4-BE49-F238E27FC236}">
                <a16:creationId xmlns:a16="http://schemas.microsoft.com/office/drawing/2014/main" xmlns="" id="{D3102A0B-616D-724A-BC0D-1E108DD8F7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1928" y="0"/>
            <a:ext cx="1754664" cy="1168400"/>
          </a:xfrm>
          <a:prstGeom prst="rect">
            <a:avLst/>
          </a:prstGeom>
        </p:spPr>
      </p:pic>
      <p:sp>
        <p:nvSpPr>
          <p:cNvPr id="7" name="Oval 6">
            <a:extLst>
              <a:ext uri="{FF2B5EF4-FFF2-40B4-BE49-F238E27FC236}">
                <a16:creationId xmlns:a16="http://schemas.microsoft.com/office/drawing/2014/main" xmlns="" id="{3D6BE727-03AE-1640-8AE8-868E4480FA20}"/>
              </a:ext>
            </a:extLst>
          </p:cNvPr>
          <p:cNvSpPr/>
          <p:nvPr userDrawn="1"/>
        </p:nvSpPr>
        <p:spPr>
          <a:xfrm>
            <a:off x="3660278" y="1862356"/>
            <a:ext cx="3281374" cy="3281374"/>
          </a:xfrm>
          <a:prstGeom prst="ellipse">
            <a:avLst/>
          </a:prstGeom>
          <a:solidFill>
            <a:schemeClr val="bg1">
              <a:lumMod val="95000"/>
            </a:schemeClr>
          </a:solidFill>
          <a:ln>
            <a:solidFill>
              <a:srgbClr val="8C9AB0">
                <a:alpha val="40000"/>
              </a:srgbClr>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Chart 7">
            <a:extLst>
              <a:ext uri="{FF2B5EF4-FFF2-40B4-BE49-F238E27FC236}">
                <a16:creationId xmlns:a16="http://schemas.microsoft.com/office/drawing/2014/main" xmlns="" id="{C2D043B1-A09E-7A43-9675-8AB6AF8F2E19}"/>
              </a:ext>
            </a:extLst>
          </p:cNvPr>
          <p:cNvGraphicFramePr/>
          <p:nvPr userDrawn="1">
            <p:extLst>
              <p:ext uri="{D42A27DB-BD31-4B8C-83A1-F6EECF244321}">
                <p14:modId xmlns:p14="http://schemas.microsoft.com/office/powerpoint/2010/main" val="1033622897"/>
              </p:ext>
            </p:extLst>
          </p:nvPr>
        </p:nvGraphicFramePr>
        <p:xfrm>
          <a:off x="2779996" y="1822398"/>
          <a:ext cx="5041935" cy="3361290"/>
        </p:xfrm>
        <a:graphic>
          <a:graphicData uri="http://schemas.openxmlformats.org/drawingml/2006/chart">
            <c:chart xmlns:c="http://schemas.openxmlformats.org/drawingml/2006/chart" xmlns:r="http://schemas.openxmlformats.org/officeDocument/2006/relationships" r:id="rId4"/>
          </a:graphicData>
        </a:graphic>
      </p:graphicFrame>
      <p:sp>
        <p:nvSpPr>
          <p:cNvPr id="9" name="Oval 8">
            <a:extLst>
              <a:ext uri="{FF2B5EF4-FFF2-40B4-BE49-F238E27FC236}">
                <a16:creationId xmlns:a16="http://schemas.microsoft.com/office/drawing/2014/main" xmlns="" id="{028C4017-744E-7846-AC9F-7446DB62B5D2}"/>
              </a:ext>
            </a:extLst>
          </p:cNvPr>
          <p:cNvSpPr/>
          <p:nvPr userDrawn="1"/>
        </p:nvSpPr>
        <p:spPr>
          <a:xfrm>
            <a:off x="3992441" y="2194520"/>
            <a:ext cx="2617046" cy="2617046"/>
          </a:xfrm>
          <a:prstGeom prst="ellipse">
            <a:avLst/>
          </a:prstGeom>
          <a:solidFill>
            <a:schemeClr val="bg1"/>
          </a:solidFill>
          <a:ln>
            <a:noFill/>
          </a:ln>
          <a:effectLst>
            <a:glow>
              <a:schemeClr val="accent1">
                <a:alpha val="40000"/>
              </a:schemeClr>
            </a:glow>
            <a:outerShdw blurRad="50800" dist="38100" dir="2700000" algn="tl" rotWithShape="0">
              <a:prstClr val="black">
                <a:alpha val="40000"/>
              </a:prstClr>
            </a:outerShdw>
            <a:reflection stA="45000" endPos="0" dir="5400000" sy="-100000" algn="bl" rotWithShape="0"/>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59CD62D4-F3EF-9F48-B006-8447318C32D7}"/>
              </a:ext>
            </a:extLst>
          </p:cNvPr>
          <p:cNvSpPr txBox="1"/>
          <p:nvPr userDrawn="1"/>
        </p:nvSpPr>
        <p:spPr>
          <a:xfrm>
            <a:off x="3708962" y="3049061"/>
            <a:ext cx="3232689" cy="861774"/>
          </a:xfrm>
          <a:prstGeom prst="rect">
            <a:avLst/>
          </a:prstGeom>
          <a:noFill/>
        </p:spPr>
        <p:txBody>
          <a:bodyPr wrap="square" rtlCol="0">
            <a:spAutoFit/>
          </a:bodyPr>
          <a:lstStyle/>
          <a:p>
            <a:pPr algn="ctr"/>
            <a:r>
              <a:rPr lang="ru-RU" sz="2500" b="1" i="0" dirty="0">
                <a:latin typeface="Tahoma" panose="020B0604030504040204" pitchFamily="34" charset="0"/>
              </a:rPr>
              <a:t>НАЗВАНИЕ </a:t>
            </a:r>
          </a:p>
          <a:p>
            <a:pPr algn="ctr"/>
            <a:r>
              <a:rPr lang="ru-RU" sz="2500" b="1" i="0" dirty="0">
                <a:latin typeface="Tahoma" panose="020B0604030504040204" pitchFamily="34" charset="0"/>
              </a:rPr>
              <a:t>ГРАФИКА</a:t>
            </a:r>
            <a:endParaRPr lang="en-US" sz="2500" b="1" i="0" dirty="0">
              <a:latin typeface="Tahoma" panose="020B0604030504040204" pitchFamily="34" charset="0"/>
            </a:endParaRPr>
          </a:p>
        </p:txBody>
      </p:sp>
      <p:cxnSp>
        <p:nvCxnSpPr>
          <p:cNvPr id="11" name="Straight Connector 10">
            <a:extLst>
              <a:ext uri="{FF2B5EF4-FFF2-40B4-BE49-F238E27FC236}">
                <a16:creationId xmlns:a16="http://schemas.microsoft.com/office/drawing/2014/main" xmlns="" id="{3E6F8BE1-65ED-1741-AFC1-E12BCF1D6834}"/>
              </a:ext>
            </a:extLst>
          </p:cNvPr>
          <p:cNvCxnSpPr>
            <a:cxnSpLocks/>
            <a:endCxn id="12" idx="3"/>
          </p:cNvCxnSpPr>
          <p:nvPr userDrawn="1"/>
        </p:nvCxnSpPr>
        <p:spPr>
          <a:xfrm flipH="1">
            <a:off x="574559" y="2471625"/>
            <a:ext cx="3549206" cy="0"/>
          </a:xfrm>
          <a:prstGeom prst="line">
            <a:avLst/>
          </a:prstGeom>
          <a:ln>
            <a:solidFill>
              <a:schemeClr val="tx1"/>
            </a:solidFill>
            <a:headEnd type="diamond"/>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xmlns="" id="{3178118F-62CE-FC4E-A1C9-8C590A96096A}"/>
              </a:ext>
            </a:extLst>
          </p:cNvPr>
          <p:cNvSpPr/>
          <p:nvPr userDrawn="1"/>
        </p:nvSpPr>
        <p:spPr>
          <a:xfrm>
            <a:off x="329630" y="2349160"/>
            <a:ext cx="244929" cy="2449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9E9A71BD-83C1-9642-964C-3204F2D96763}"/>
              </a:ext>
            </a:extLst>
          </p:cNvPr>
          <p:cNvSpPr txBox="1"/>
          <p:nvPr userDrawn="1"/>
        </p:nvSpPr>
        <p:spPr>
          <a:xfrm>
            <a:off x="136306" y="1501482"/>
            <a:ext cx="2602702" cy="1092607"/>
          </a:xfrm>
          <a:prstGeom prst="rect">
            <a:avLst/>
          </a:prstGeom>
          <a:noFill/>
        </p:spPr>
        <p:txBody>
          <a:bodyPr wrap="square" rtlCol="0">
            <a:spAutoFit/>
          </a:bodyPr>
          <a:lstStyle/>
          <a:p>
            <a:pPr algn="ctr"/>
            <a:r>
              <a:rPr lang="ru-RU" sz="6500" b="0" i="0" dirty="0">
                <a:solidFill>
                  <a:srgbClr val="FF941F"/>
                </a:solidFill>
                <a:latin typeface="Tahoma" panose="020B0604030504040204" pitchFamily="34" charset="0"/>
              </a:rPr>
              <a:t>28</a:t>
            </a:r>
            <a:r>
              <a:rPr lang="en-US" sz="6500" b="0" i="0" dirty="0">
                <a:solidFill>
                  <a:srgbClr val="FF941F"/>
                </a:solidFill>
                <a:latin typeface="Tahoma" panose="020B0604030504040204" pitchFamily="34" charset="0"/>
              </a:rPr>
              <a:t>%</a:t>
            </a:r>
          </a:p>
        </p:txBody>
      </p:sp>
      <p:sp>
        <p:nvSpPr>
          <p:cNvPr id="14" name="TextBox 13">
            <a:extLst>
              <a:ext uri="{FF2B5EF4-FFF2-40B4-BE49-F238E27FC236}">
                <a16:creationId xmlns:a16="http://schemas.microsoft.com/office/drawing/2014/main" xmlns="" id="{C5460E4D-03B0-2649-8FE1-B86FBC5F706A}"/>
              </a:ext>
            </a:extLst>
          </p:cNvPr>
          <p:cNvSpPr txBox="1"/>
          <p:nvPr userDrawn="1"/>
        </p:nvSpPr>
        <p:spPr>
          <a:xfrm>
            <a:off x="136306" y="3941037"/>
            <a:ext cx="2602702" cy="1092607"/>
          </a:xfrm>
          <a:prstGeom prst="rect">
            <a:avLst/>
          </a:prstGeom>
          <a:noFill/>
        </p:spPr>
        <p:txBody>
          <a:bodyPr wrap="square" rtlCol="0">
            <a:spAutoFit/>
          </a:bodyPr>
          <a:lstStyle/>
          <a:p>
            <a:pPr algn="ctr"/>
            <a:r>
              <a:rPr lang="en-US" sz="6500" b="0" i="0" dirty="0">
                <a:solidFill>
                  <a:srgbClr val="FF941F"/>
                </a:solidFill>
                <a:latin typeface="Tahoma" panose="020B0604030504040204" pitchFamily="34" charset="0"/>
              </a:rPr>
              <a:t>72%</a:t>
            </a:r>
          </a:p>
        </p:txBody>
      </p:sp>
      <p:sp>
        <p:nvSpPr>
          <p:cNvPr id="15" name="Rectangle 14">
            <a:extLst>
              <a:ext uri="{FF2B5EF4-FFF2-40B4-BE49-F238E27FC236}">
                <a16:creationId xmlns:a16="http://schemas.microsoft.com/office/drawing/2014/main" xmlns="" id="{9CBAAA21-0984-F844-AFD4-591FF344326E}"/>
              </a:ext>
            </a:extLst>
          </p:cNvPr>
          <p:cNvSpPr/>
          <p:nvPr userDrawn="1"/>
        </p:nvSpPr>
        <p:spPr>
          <a:xfrm>
            <a:off x="773930" y="2660538"/>
            <a:ext cx="2807302" cy="1200329"/>
          </a:xfrm>
          <a:prstGeom prst="rect">
            <a:avLst/>
          </a:prstGeom>
        </p:spPr>
        <p:txBody>
          <a:bodyPr wrap="square">
            <a:spAutoFit/>
          </a:bodyPr>
          <a:lstStyle/>
          <a:p>
            <a:r>
              <a:rPr lang="ru-RU" sz="1600" b="1" i="0" dirty="0">
                <a:latin typeface="Tahoma" panose="020B0604030504040204" pitchFamily="34" charset="0"/>
              </a:rPr>
              <a:t>ПОДЗАГОЛОВОК</a:t>
            </a:r>
          </a:p>
          <a:p>
            <a:r>
              <a:rPr lang="en-US" sz="1400" b="0" i="0" dirty="0">
                <a:latin typeface="Tahoma" panose="020B0604030504040204" pitchFamily="34" charset="0"/>
              </a:rPr>
              <a:t>Lorem ipsum dolor sit </a:t>
            </a:r>
            <a:r>
              <a:rPr lang="en-US" sz="1400" b="0" i="0" dirty="0" err="1">
                <a:latin typeface="Tahoma" panose="020B0604030504040204" pitchFamily="34" charset="0"/>
              </a:rPr>
              <a:t>amet</a:t>
            </a:r>
            <a:r>
              <a:rPr lang="en-US" sz="1400" b="0" i="0" dirty="0">
                <a:latin typeface="Tahoma" panose="020B0604030504040204" pitchFamily="34" charset="0"/>
              </a:rPr>
              <a:t>, </a:t>
            </a:r>
            <a:r>
              <a:rPr lang="en-US" sz="1400" b="0" i="0" dirty="0" err="1">
                <a:latin typeface="Tahoma" panose="020B0604030504040204" pitchFamily="34" charset="0"/>
              </a:rPr>
              <a:t>consectetur</a:t>
            </a:r>
            <a:r>
              <a:rPr lang="en-US" sz="1400" b="0" i="0" dirty="0">
                <a:latin typeface="Tahoma" panose="020B0604030504040204" pitchFamily="34" charset="0"/>
              </a:rPr>
              <a:t> </a:t>
            </a:r>
            <a:r>
              <a:rPr lang="en-US" sz="1400" b="0" i="0" dirty="0" err="1">
                <a:latin typeface="Tahoma" panose="020B0604030504040204" pitchFamily="34" charset="0"/>
              </a:rPr>
              <a:t>adipiscing</a:t>
            </a:r>
            <a:r>
              <a:rPr lang="en-US" sz="1400" b="0" i="0" dirty="0">
                <a:latin typeface="Tahoma" panose="020B0604030504040204" pitchFamily="34" charset="0"/>
              </a:rPr>
              <a:t> </a:t>
            </a:r>
            <a:r>
              <a:rPr lang="en-US" sz="1400" b="0" i="0" dirty="0" err="1">
                <a:latin typeface="Tahoma" panose="020B0604030504040204" pitchFamily="34" charset="0"/>
              </a:rPr>
              <a:t>elit</a:t>
            </a:r>
            <a:r>
              <a:rPr lang="en-US" sz="1400" b="0" i="0" dirty="0">
                <a:latin typeface="Tahoma" panose="020B0604030504040204" pitchFamily="34" charset="0"/>
              </a:rPr>
              <a:t>, sed do </a:t>
            </a:r>
            <a:r>
              <a:rPr lang="en-US" sz="1400" b="0" i="0" dirty="0" err="1">
                <a:latin typeface="Tahoma" panose="020B0604030504040204" pitchFamily="34" charset="0"/>
              </a:rPr>
              <a:t>eiusmod</a:t>
            </a:r>
            <a:r>
              <a:rPr lang="en-US" sz="1400" b="0" i="0" dirty="0">
                <a:latin typeface="Tahoma" panose="020B0604030504040204" pitchFamily="34" charset="0"/>
              </a:rPr>
              <a:t> </a:t>
            </a:r>
            <a:r>
              <a:rPr lang="en-US" sz="1400" b="0" i="0" dirty="0" err="1">
                <a:latin typeface="Tahoma" panose="020B0604030504040204" pitchFamily="34" charset="0"/>
              </a:rPr>
              <a:t>tempor</a:t>
            </a:r>
            <a:r>
              <a:rPr lang="en-US" sz="1400" b="0" i="0" dirty="0">
                <a:latin typeface="Tahoma" panose="020B0604030504040204" pitchFamily="34" charset="0"/>
              </a:rPr>
              <a:t> </a:t>
            </a:r>
            <a:r>
              <a:rPr lang="en-US" sz="1400" b="0" i="0" dirty="0" err="1">
                <a:latin typeface="Tahoma" panose="020B0604030504040204" pitchFamily="34" charset="0"/>
              </a:rPr>
              <a:t>incididunt</a:t>
            </a:r>
            <a:r>
              <a:rPr lang="en-US" sz="1400" b="0" i="0" dirty="0">
                <a:latin typeface="Tahoma" panose="020B0604030504040204" pitchFamily="34" charset="0"/>
              </a:rPr>
              <a:t> </a:t>
            </a:r>
            <a:r>
              <a:rPr lang="en-US" sz="1400" b="0" i="0" dirty="0" err="1">
                <a:latin typeface="Tahoma" panose="020B0604030504040204" pitchFamily="34" charset="0"/>
              </a:rPr>
              <a:t>ut</a:t>
            </a:r>
            <a:r>
              <a:rPr lang="en-US" sz="1400" b="0" i="0" dirty="0">
                <a:latin typeface="Tahoma" panose="020B0604030504040204" pitchFamily="34" charset="0"/>
              </a:rPr>
              <a:t> </a:t>
            </a:r>
            <a:r>
              <a:rPr lang="en-US" sz="1400" b="0" i="0" dirty="0" err="1">
                <a:latin typeface="Tahoma" panose="020B0604030504040204" pitchFamily="34" charset="0"/>
              </a:rPr>
              <a:t>labore</a:t>
            </a:r>
            <a:r>
              <a:rPr lang="en-US" sz="1400" b="0" i="0" dirty="0">
                <a:latin typeface="Tahoma" panose="020B0604030504040204" pitchFamily="34" charset="0"/>
              </a:rPr>
              <a:t> et dolore magna</a:t>
            </a:r>
          </a:p>
        </p:txBody>
      </p:sp>
      <p:sp>
        <p:nvSpPr>
          <p:cNvPr id="16" name="Rectangle 15">
            <a:extLst>
              <a:ext uri="{FF2B5EF4-FFF2-40B4-BE49-F238E27FC236}">
                <a16:creationId xmlns:a16="http://schemas.microsoft.com/office/drawing/2014/main" xmlns="" id="{17E6CB6A-C520-C44E-BAD4-2826448877B7}"/>
              </a:ext>
            </a:extLst>
          </p:cNvPr>
          <p:cNvSpPr/>
          <p:nvPr userDrawn="1"/>
        </p:nvSpPr>
        <p:spPr>
          <a:xfrm>
            <a:off x="773930" y="5083432"/>
            <a:ext cx="2807302" cy="1200329"/>
          </a:xfrm>
          <a:prstGeom prst="rect">
            <a:avLst/>
          </a:prstGeom>
        </p:spPr>
        <p:txBody>
          <a:bodyPr wrap="square">
            <a:spAutoFit/>
          </a:bodyPr>
          <a:lstStyle/>
          <a:p>
            <a:r>
              <a:rPr lang="ru-RU" sz="1600" b="1" i="0" dirty="0">
                <a:latin typeface="Tahoma" panose="020B0604030504040204" pitchFamily="34" charset="0"/>
              </a:rPr>
              <a:t>ПОДЗАГОЛОВОК</a:t>
            </a:r>
          </a:p>
          <a:p>
            <a:r>
              <a:rPr lang="en-US" sz="1400" b="0" i="0" dirty="0">
                <a:latin typeface="Tahoma" panose="020B0604030504040204" pitchFamily="34" charset="0"/>
              </a:rPr>
              <a:t>Lorem ipsum dolor sit </a:t>
            </a:r>
            <a:r>
              <a:rPr lang="en-US" sz="1400" b="0" i="0" dirty="0" err="1">
                <a:latin typeface="Tahoma" panose="020B0604030504040204" pitchFamily="34" charset="0"/>
              </a:rPr>
              <a:t>amet</a:t>
            </a:r>
            <a:r>
              <a:rPr lang="en-US" sz="1400" b="0" i="0" dirty="0">
                <a:latin typeface="Tahoma" panose="020B0604030504040204" pitchFamily="34" charset="0"/>
              </a:rPr>
              <a:t>, </a:t>
            </a:r>
            <a:r>
              <a:rPr lang="en-US" sz="1400" b="0" i="0" dirty="0" err="1">
                <a:latin typeface="Tahoma" panose="020B0604030504040204" pitchFamily="34" charset="0"/>
              </a:rPr>
              <a:t>consectetur</a:t>
            </a:r>
            <a:r>
              <a:rPr lang="en-US" sz="1400" b="0" i="0" dirty="0">
                <a:latin typeface="Tahoma" panose="020B0604030504040204" pitchFamily="34" charset="0"/>
              </a:rPr>
              <a:t> </a:t>
            </a:r>
            <a:r>
              <a:rPr lang="en-US" sz="1400" b="0" i="0" dirty="0" err="1">
                <a:latin typeface="Tahoma" panose="020B0604030504040204" pitchFamily="34" charset="0"/>
              </a:rPr>
              <a:t>adipiscing</a:t>
            </a:r>
            <a:r>
              <a:rPr lang="en-US" sz="1400" b="0" i="0" dirty="0">
                <a:latin typeface="Tahoma" panose="020B0604030504040204" pitchFamily="34" charset="0"/>
              </a:rPr>
              <a:t> </a:t>
            </a:r>
            <a:r>
              <a:rPr lang="en-US" sz="1400" b="0" i="0" dirty="0" err="1">
                <a:latin typeface="Tahoma" panose="020B0604030504040204" pitchFamily="34" charset="0"/>
              </a:rPr>
              <a:t>elit</a:t>
            </a:r>
            <a:r>
              <a:rPr lang="en-US" sz="1400" b="0" i="0" dirty="0">
                <a:latin typeface="Tahoma" panose="020B0604030504040204" pitchFamily="34" charset="0"/>
              </a:rPr>
              <a:t>, sed do </a:t>
            </a:r>
            <a:r>
              <a:rPr lang="en-US" sz="1400" b="0" i="0" dirty="0" err="1">
                <a:latin typeface="Tahoma" panose="020B0604030504040204" pitchFamily="34" charset="0"/>
              </a:rPr>
              <a:t>eiusmod</a:t>
            </a:r>
            <a:r>
              <a:rPr lang="en-US" sz="1400" b="0" i="0" dirty="0">
                <a:latin typeface="Tahoma" panose="020B0604030504040204" pitchFamily="34" charset="0"/>
              </a:rPr>
              <a:t> </a:t>
            </a:r>
            <a:r>
              <a:rPr lang="en-US" sz="1400" b="0" i="0" dirty="0" err="1">
                <a:latin typeface="Tahoma" panose="020B0604030504040204" pitchFamily="34" charset="0"/>
              </a:rPr>
              <a:t>tempor</a:t>
            </a:r>
            <a:r>
              <a:rPr lang="en-US" sz="1400" b="0" i="0" dirty="0">
                <a:latin typeface="Tahoma" panose="020B0604030504040204" pitchFamily="34" charset="0"/>
              </a:rPr>
              <a:t> </a:t>
            </a:r>
            <a:r>
              <a:rPr lang="en-US" sz="1400" b="0" i="0" dirty="0" err="1">
                <a:latin typeface="Tahoma" panose="020B0604030504040204" pitchFamily="34" charset="0"/>
              </a:rPr>
              <a:t>incididunt</a:t>
            </a:r>
            <a:r>
              <a:rPr lang="en-US" sz="1400" b="0" i="0" dirty="0">
                <a:latin typeface="Tahoma" panose="020B0604030504040204" pitchFamily="34" charset="0"/>
              </a:rPr>
              <a:t> </a:t>
            </a:r>
            <a:r>
              <a:rPr lang="en-US" sz="1400" b="0" i="0" dirty="0" err="1">
                <a:latin typeface="Tahoma" panose="020B0604030504040204" pitchFamily="34" charset="0"/>
              </a:rPr>
              <a:t>ut</a:t>
            </a:r>
            <a:r>
              <a:rPr lang="en-US" sz="1400" b="0" i="0" dirty="0">
                <a:latin typeface="Tahoma" panose="020B0604030504040204" pitchFamily="34" charset="0"/>
              </a:rPr>
              <a:t> </a:t>
            </a:r>
            <a:r>
              <a:rPr lang="en-US" sz="1400" b="0" i="0" dirty="0" err="1">
                <a:latin typeface="Tahoma" panose="020B0604030504040204" pitchFamily="34" charset="0"/>
              </a:rPr>
              <a:t>labore</a:t>
            </a:r>
            <a:r>
              <a:rPr lang="en-US" sz="1400" b="0" i="0" dirty="0">
                <a:latin typeface="Tahoma" panose="020B0604030504040204" pitchFamily="34" charset="0"/>
              </a:rPr>
              <a:t> et dolore magna</a:t>
            </a:r>
          </a:p>
        </p:txBody>
      </p:sp>
      <p:cxnSp>
        <p:nvCxnSpPr>
          <p:cNvPr id="17" name="Straight Connector 16">
            <a:extLst>
              <a:ext uri="{FF2B5EF4-FFF2-40B4-BE49-F238E27FC236}">
                <a16:creationId xmlns:a16="http://schemas.microsoft.com/office/drawing/2014/main" xmlns="" id="{8CBDD096-3333-D841-848E-47A4761E0023}"/>
              </a:ext>
            </a:extLst>
          </p:cNvPr>
          <p:cNvCxnSpPr>
            <a:cxnSpLocks/>
            <a:endCxn id="18" idx="3"/>
          </p:cNvCxnSpPr>
          <p:nvPr userDrawn="1"/>
        </p:nvCxnSpPr>
        <p:spPr>
          <a:xfrm flipH="1">
            <a:off x="563630" y="4946285"/>
            <a:ext cx="4008370" cy="0"/>
          </a:xfrm>
          <a:prstGeom prst="line">
            <a:avLst/>
          </a:prstGeom>
          <a:ln>
            <a:solidFill>
              <a:schemeClr val="tx1"/>
            </a:solidFill>
            <a:headEnd type="diamond"/>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xmlns="" id="{AEC05B14-1BE3-2E43-8670-420F7BD19845}"/>
              </a:ext>
            </a:extLst>
          </p:cNvPr>
          <p:cNvSpPr/>
          <p:nvPr userDrawn="1"/>
        </p:nvSpPr>
        <p:spPr>
          <a:xfrm>
            <a:off x="318701" y="4823820"/>
            <a:ext cx="244929" cy="2449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xmlns="" id="{327FD078-B034-AE47-9148-3C14D7657B08}"/>
              </a:ext>
            </a:extLst>
          </p:cNvPr>
          <p:cNvSpPr txBox="1"/>
          <p:nvPr userDrawn="1"/>
        </p:nvSpPr>
        <p:spPr>
          <a:xfrm>
            <a:off x="7488029" y="1068839"/>
            <a:ext cx="3232689" cy="861774"/>
          </a:xfrm>
          <a:prstGeom prst="rect">
            <a:avLst/>
          </a:prstGeom>
          <a:noFill/>
        </p:spPr>
        <p:txBody>
          <a:bodyPr wrap="square" rtlCol="0">
            <a:spAutoFit/>
          </a:bodyPr>
          <a:lstStyle/>
          <a:p>
            <a:pPr algn="ctr"/>
            <a:r>
              <a:rPr lang="ru-RU" sz="2500" b="1" i="0" dirty="0">
                <a:latin typeface="Tahoma" panose="020B0604030504040204" pitchFamily="34" charset="0"/>
              </a:rPr>
              <a:t>ОПИСАНИЕ ГРАФИКА</a:t>
            </a:r>
            <a:endParaRPr lang="en-US" sz="2500" b="1" i="0" dirty="0">
              <a:latin typeface="Tahoma" panose="020B0604030504040204" pitchFamily="34" charset="0"/>
            </a:endParaRPr>
          </a:p>
        </p:txBody>
      </p:sp>
      <p:sp>
        <p:nvSpPr>
          <p:cNvPr id="20" name="Rectangle 19">
            <a:extLst>
              <a:ext uri="{FF2B5EF4-FFF2-40B4-BE49-F238E27FC236}">
                <a16:creationId xmlns:a16="http://schemas.microsoft.com/office/drawing/2014/main" xmlns="" id="{32C4D6AD-B223-404E-B9C4-0ABD811E18B7}"/>
              </a:ext>
            </a:extLst>
          </p:cNvPr>
          <p:cNvSpPr/>
          <p:nvPr userDrawn="1"/>
        </p:nvSpPr>
        <p:spPr>
          <a:xfrm>
            <a:off x="7577231" y="1935374"/>
            <a:ext cx="2807302" cy="1200329"/>
          </a:xfrm>
          <a:prstGeom prst="rect">
            <a:avLst/>
          </a:prstGeom>
        </p:spPr>
        <p:txBody>
          <a:bodyPr wrap="square">
            <a:spAutoFit/>
          </a:bodyPr>
          <a:lstStyle/>
          <a:p>
            <a:r>
              <a:rPr lang="ru-RU" sz="1600" b="1" i="0" dirty="0">
                <a:latin typeface="Tahoma" panose="020B0604030504040204" pitchFamily="34" charset="0"/>
              </a:rPr>
              <a:t>ПОДЗАГОЛОВОК</a:t>
            </a:r>
          </a:p>
          <a:p>
            <a:r>
              <a:rPr lang="en-US" sz="1400" b="0" i="0" dirty="0">
                <a:latin typeface="Tahoma" panose="020B0604030504040204" pitchFamily="34" charset="0"/>
              </a:rPr>
              <a:t>Lorem ipsum dolor sit </a:t>
            </a:r>
            <a:r>
              <a:rPr lang="en-US" sz="1400" b="0" i="0" dirty="0" err="1">
                <a:latin typeface="Tahoma" panose="020B0604030504040204" pitchFamily="34" charset="0"/>
              </a:rPr>
              <a:t>amet</a:t>
            </a:r>
            <a:r>
              <a:rPr lang="en-US" sz="1400" b="0" i="0" dirty="0">
                <a:latin typeface="Tahoma" panose="020B0604030504040204" pitchFamily="34" charset="0"/>
              </a:rPr>
              <a:t>, </a:t>
            </a:r>
            <a:r>
              <a:rPr lang="en-US" sz="1400" b="0" i="0" dirty="0" err="1">
                <a:latin typeface="Tahoma" panose="020B0604030504040204" pitchFamily="34" charset="0"/>
              </a:rPr>
              <a:t>consectetur</a:t>
            </a:r>
            <a:r>
              <a:rPr lang="en-US" sz="1400" b="0" i="0" dirty="0">
                <a:latin typeface="Tahoma" panose="020B0604030504040204" pitchFamily="34" charset="0"/>
              </a:rPr>
              <a:t> </a:t>
            </a:r>
            <a:r>
              <a:rPr lang="en-US" sz="1400" b="0" i="0" dirty="0" err="1">
                <a:latin typeface="Tahoma" panose="020B0604030504040204" pitchFamily="34" charset="0"/>
              </a:rPr>
              <a:t>adipiscing</a:t>
            </a:r>
            <a:r>
              <a:rPr lang="en-US" sz="1400" b="0" i="0" dirty="0">
                <a:latin typeface="Tahoma" panose="020B0604030504040204" pitchFamily="34" charset="0"/>
              </a:rPr>
              <a:t> </a:t>
            </a:r>
            <a:r>
              <a:rPr lang="en-US" sz="1400" b="0" i="0" dirty="0" err="1">
                <a:latin typeface="Tahoma" panose="020B0604030504040204" pitchFamily="34" charset="0"/>
              </a:rPr>
              <a:t>elit</a:t>
            </a:r>
            <a:r>
              <a:rPr lang="en-US" sz="1400" b="0" i="0" dirty="0">
                <a:latin typeface="Tahoma" panose="020B0604030504040204" pitchFamily="34" charset="0"/>
              </a:rPr>
              <a:t>, sed do </a:t>
            </a:r>
            <a:r>
              <a:rPr lang="en-US" sz="1400" b="0" i="0" dirty="0" err="1">
                <a:latin typeface="Tahoma" panose="020B0604030504040204" pitchFamily="34" charset="0"/>
              </a:rPr>
              <a:t>eiusmod</a:t>
            </a:r>
            <a:r>
              <a:rPr lang="en-US" sz="1400" b="0" i="0" dirty="0">
                <a:latin typeface="Tahoma" panose="020B0604030504040204" pitchFamily="34" charset="0"/>
              </a:rPr>
              <a:t> </a:t>
            </a:r>
            <a:r>
              <a:rPr lang="en-US" sz="1400" b="0" i="0" dirty="0" err="1">
                <a:latin typeface="Tahoma" panose="020B0604030504040204" pitchFamily="34" charset="0"/>
              </a:rPr>
              <a:t>tempor</a:t>
            </a:r>
            <a:r>
              <a:rPr lang="en-US" sz="1400" b="0" i="0" dirty="0">
                <a:latin typeface="Tahoma" panose="020B0604030504040204" pitchFamily="34" charset="0"/>
              </a:rPr>
              <a:t> </a:t>
            </a:r>
            <a:r>
              <a:rPr lang="en-US" sz="1400" b="0" i="0" dirty="0" err="1">
                <a:latin typeface="Tahoma" panose="020B0604030504040204" pitchFamily="34" charset="0"/>
              </a:rPr>
              <a:t>incididunt</a:t>
            </a:r>
            <a:r>
              <a:rPr lang="en-US" sz="1400" b="0" i="0" dirty="0">
                <a:latin typeface="Tahoma" panose="020B0604030504040204" pitchFamily="34" charset="0"/>
              </a:rPr>
              <a:t> </a:t>
            </a:r>
            <a:r>
              <a:rPr lang="en-US" sz="1400" b="0" i="0" dirty="0" err="1">
                <a:latin typeface="Tahoma" panose="020B0604030504040204" pitchFamily="34" charset="0"/>
              </a:rPr>
              <a:t>ut</a:t>
            </a:r>
            <a:r>
              <a:rPr lang="en-US" sz="1400" b="0" i="0" dirty="0">
                <a:latin typeface="Tahoma" panose="020B0604030504040204" pitchFamily="34" charset="0"/>
              </a:rPr>
              <a:t> </a:t>
            </a:r>
            <a:r>
              <a:rPr lang="en-US" sz="1400" b="0" i="0" dirty="0" err="1">
                <a:latin typeface="Tahoma" panose="020B0604030504040204" pitchFamily="34" charset="0"/>
              </a:rPr>
              <a:t>labore</a:t>
            </a:r>
            <a:r>
              <a:rPr lang="en-US" sz="1400" b="0" i="0" dirty="0">
                <a:latin typeface="Tahoma" panose="020B0604030504040204" pitchFamily="34" charset="0"/>
              </a:rPr>
              <a:t> et dolore magna</a:t>
            </a:r>
          </a:p>
        </p:txBody>
      </p:sp>
      <p:sp>
        <p:nvSpPr>
          <p:cNvPr id="21" name="Rectangle 20">
            <a:extLst>
              <a:ext uri="{FF2B5EF4-FFF2-40B4-BE49-F238E27FC236}">
                <a16:creationId xmlns:a16="http://schemas.microsoft.com/office/drawing/2014/main" xmlns="" id="{22E60F49-392B-0E41-A872-19B14DFB5F81}"/>
              </a:ext>
            </a:extLst>
          </p:cNvPr>
          <p:cNvSpPr/>
          <p:nvPr userDrawn="1"/>
        </p:nvSpPr>
        <p:spPr>
          <a:xfrm>
            <a:off x="7577231" y="3255840"/>
            <a:ext cx="2807302" cy="1200329"/>
          </a:xfrm>
          <a:prstGeom prst="rect">
            <a:avLst/>
          </a:prstGeom>
        </p:spPr>
        <p:txBody>
          <a:bodyPr wrap="square">
            <a:spAutoFit/>
          </a:bodyPr>
          <a:lstStyle/>
          <a:p>
            <a:r>
              <a:rPr lang="ru-RU" sz="1600" b="1" i="0" dirty="0">
                <a:latin typeface="Tahoma" panose="020B0604030504040204" pitchFamily="34" charset="0"/>
              </a:rPr>
              <a:t>ПОДЗАГОЛОВОК</a:t>
            </a:r>
          </a:p>
          <a:p>
            <a:r>
              <a:rPr lang="en-US" sz="1400" b="0" i="0" dirty="0">
                <a:latin typeface="Tahoma" panose="020B0604030504040204" pitchFamily="34" charset="0"/>
              </a:rPr>
              <a:t>Lorem ipsum dolor sit </a:t>
            </a:r>
            <a:r>
              <a:rPr lang="en-US" sz="1400" b="0" i="0" dirty="0" err="1">
                <a:latin typeface="Tahoma" panose="020B0604030504040204" pitchFamily="34" charset="0"/>
              </a:rPr>
              <a:t>amet</a:t>
            </a:r>
            <a:r>
              <a:rPr lang="en-US" sz="1400" b="0" i="0" dirty="0">
                <a:latin typeface="Tahoma" panose="020B0604030504040204" pitchFamily="34" charset="0"/>
              </a:rPr>
              <a:t>, </a:t>
            </a:r>
            <a:r>
              <a:rPr lang="en-US" sz="1400" b="0" i="0" dirty="0" err="1">
                <a:latin typeface="Tahoma" panose="020B0604030504040204" pitchFamily="34" charset="0"/>
              </a:rPr>
              <a:t>consectetur</a:t>
            </a:r>
            <a:r>
              <a:rPr lang="en-US" sz="1400" b="0" i="0" dirty="0">
                <a:latin typeface="Tahoma" panose="020B0604030504040204" pitchFamily="34" charset="0"/>
              </a:rPr>
              <a:t> </a:t>
            </a:r>
            <a:r>
              <a:rPr lang="en-US" sz="1400" b="0" i="0" dirty="0" err="1">
                <a:latin typeface="Tahoma" panose="020B0604030504040204" pitchFamily="34" charset="0"/>
              </a:rPr>
              <a:t>adipiscing</a:t>
            </a:r>
            <a:r>
              <a:rPr lang="en-US" sz="1400" b="0" i="0" dirty="0">
                <a:latin typeface="Tahoma" panose="020B0604030504040204" pitchFamily="34" charset="0"/>
              </a:rPr>
              <a:t> </a:t>
            </a:r>
            <a:r>
              <a:rPr lang="en-US" sz="1400" b="0" i="0" dirty="0" err="1">
                <a:latin typeface="Tahoma" panose="020B0604030504040204" pitchFamily="34" charset="0"/>
              </a:rPr>
              <a:t>elit</a:t>
            </a:r>
            <a:r>
              <a:rPr lang="en-US" sz="1400" b="0" i="0" dirty="0">
                <a:latin typeface="Tahoma" panose="020B0604030504040204" pitchFamily="34" charset="0"/>
              </a:rPr>
              <a:t>, sed do </a:t>
            </a:r>
            <a:r>
              <a:rPr lang="en-US" sz="1400" b="0" i="0" dirty="0" err="1">
                <a:latin typeface="Tahoma" panose="020B0604030504040204" pitchFamily="34" charset="0"/>
              </a:rPr>
              <a:t>eiusmod</a:t>
            </a:r>
            <a:r>
              <a:rPr lang="en-US" sz="1400" b="0" i="0" dirty="0">
                <a:latin typeface="Tahoma" panose="020B0604030504040204" pitchFamily="34" charset="0"/>
              </a:rPr>
              <a:t> </a:t>
            </a:r>
            <a:r>
              <a:rPr lang="en-US" sz="1400" b="0" i="0" dirty="0" err="1">
                <a:latin typeface="Tahoma" panose="020B0604030504040204" pitchFamily="34" charset="0"/>
              </a:rPr>
              <a:t>tempor</a:t>
            </a:r>
            <a:r>
              <a:rPr lang="en-US" sz="1400" b="0" i="0" dirty="0">
                <a:latin typeface="Tahoma" panose="020B0604030504040204" pitchFamily="34" charset="0"/>
              </a:rPr>
              <a:t> </a:t>
            </a:r>
            <a:r>
              <a:rPr lang="en-US" sz="1400" b="0" i="0" dirty="0" err="1">
                <a:latin typeface="Tahoma" panose="020B0604030504040204" pitchFamily="34" charset="0"/>
              </a:rPr>
              <a:t>incididunt</a:t>
            </a:r>
            <a:r>
              <a:rPr lang="en-US" sz="1400" b="0" i="0" dirty="0">
                <a:latin typeface="Tahoma" panose="020B0604030504040204" pitchFamily="34" charset="0"/>
              </a:rPr>
              <a:t> </a:t>
            </a:r>
            <a:r>
              <a:rPr lang="en-US" sz="1400" b="0" i="0" dirty="0" err="1">
                <a:latin typeface="Tahoma" panose="020B0604030504040204" pitchFamily="34" charset="0"/>
              </a:rPr>
              <a:t>ut</a:t>
            </a:r>
            <a:r>
              <a:rPr lang="en-US" sz="1400" b="0" i="0" dirty="0">
                <a:latin typeface="Tahoma" panose="020B0604030504040204" pitchFamily="34" charset="0"/>
              </a:rPr>
              <a:t> </a:t>
            </a:r>
            <a:r>
              <a:rPr lang="en-US" sz="1400" b="0" i="0" dirty="0" err="1">
                <a:latin typeface="Tahoma" panose="020B0604030504040204" pitchFamily="34" charset="0"/>
              </a:rPr>
              <a:t>labore</a:t>
            </a:r>
            <a:r>
              <a:rPr lang="en-US" sz="1400" b="0" i="0" dirty="0">
                <a:latin typeface="Tahoma" panose="020B0604030504040204" pitchFamily="34" charset="0"/>
              </a:rPr>
              <a:t> et dolore magna</a:t>
            </a:r>
          </a:p>
        </p:txBody>
      </p:sp>
      <p:sp>
        <p:nvSpPr>
          <p:cNvPr id="22" name="Rectangle 21">
            <a:extLst>
              <a:ext uri="{FF2B5EF4-FFF2-40B4-BE49-F238E27FC236}">
                <a16:creationId xmlns:a16="http://schemas.microsoft.com/office/drawing/2014/main" xmlns="" id="{F1B7BEC5-9200-B64B-966A-DF3683C5715D}"/>
              </a:ext>
            </a:extLst>
          </p:cNvPr>
          <p:cNvSpPr/>
          <p:nvPr userDrawn="1"/>
        </p:nvSpPr>
        <p:spPr>
          <a:xfrm>
            <a:off x="7577231" y="4576306"/>
            <a:ext cx="2807302" cy="1200329"/>
          </a:xfrm>
          <a:prstGeom prst="rect">
            <a:avLst/>
          </a:prstGeom>
        </p:spPr>
        <p:txBody>
          <a:bodyPr wrap="square">
            <a:spAutoFit/>
          </a:bodyPr>
          <a:lstStyle/>
          <a:p>
            <a:r>
              <a:rPr lang="ru-RU" sz="1600" b="1" i="0" dirty="0">
                <a:latin typeface="Tahoma" panose="020B0604030504040204" pitchFamily="34" charset="0"/>
              </a:rPr>
              <a:t>ПОДЗАГОЛОВОК</a:t>
            </a:r>
          </a:p>
          <a:p>
            <a:r>
              <a:rPr lang="en-US" sz="1400" b="0" i="0" dirty="0">
                <a:latin typeface="Tahoma" panose="020B0604030504040204" pitchFamily="34" charset="0"/>
              </a:rPr>
              <a:t>Lorem ipsum dolor sit </a:t>
            </a:r>
            <a:r>
              <a:rPr lang="en-US" sz="1400" b="0" i="0" dirty="0" err="1">
                <a:latin typeface="Tahoma" panose="020B0604030504040204" pitchFamily="34" charset="0"/>
              </a:rPr>
              <a:t>amet</a:t>
            </a:r>
            <a:r>
              <a:rPr lang="en-US" sz="1400" b="0" i="0" dirty="0">
                <a:latin typeface="Tahoma" panose="020B0604030504040204" pitchFamily="34" charset="0"/>
              </a:rPr>
              <a:t>, </a:t>
            </a:r>
            <a:r>
              <a:rPr lang="en-US" sz="1400" b="0" i="0" dirty="0" err="1">
                <a:latin typeface="Tahoma" panose="020B0604030504040204" pitchFamily="34" charset="0"/>
              </a:rPr>
              <a:t>consectetur</a:t>
            </a:r>
            <a:r>
              <a:rPr lang="en-US" sz="1400" b="0" i="0" dirty="0">
                <a:latin typeface="Tahoma" panose="020B0604030504040204" pitchFamily="34" charset="0"/>
              </a:rPr>
              <a:t> </a:t>
            </a:r>
            <a:r>
              <a:rPr lang="en-US" sz="1400" b="0" i="0" dirty="0" err="1">
                <a:latin typeface="Tahoma" panose="020B0604030504040204" pitchFamily="34" charset="0"/>
              </a:rPr>
              <a:t>adipiscing</a:t>
            </a:r>
            <a:r>
              <a:rPr lang="en-US" sz="1400" b="0" i="0" dirty="0">
                <a:latin typeface="Tahoma" panose="020B0604030504040204" pitchFamily="34" charset="0"/>
              </a:rPr>
              <a:t> </a:t>
            </a:r>
            <a:r>
              <a:rPr lang="en-US" sz="1400" b="0" i="0" dirty="0" err="1">
                <a:latin typeface="Tahoma" panose="020B0604030504040204" pitchFamily="34" charset="0"/>
              </a:rPr>
              <a:t>elit</a:t>
            </a:r>
            <a:r>
              <a:rPr lang="en-US" sz="1400" b="0" i="0" dirty="0">
                <a:latin typeface="Tahoma" panose="020B0604030504040204" pitchFamily="34" charset="0"/>
              </a:rPr>
              <a:t>, sed do </a:t>
            </a:r>
            <a:r>
              <a:rPr lang="en-US" sz="1400" b="0" i="0" dirty="0" err="1">
                <a:latin typeface="Tahoma" panose="020B0604030504040204" pitchFamily="34" charset="0"/>
              </a:rPr>
              <a:t>eiusmod</a:t>
            </a:r>
            <a:r>
              <a:rPr lang="en-US" sz="1400" b="0" i="0" dirty="0">
                <a:latin typeface="Tahoma" panose="020B0604030504040204" pitchFamily="34" charset="0"/>
              </a:rPr>
              <a:t> </a:t>
            </a:r>
            <a:r>
              <a:rPr lang="en-US" sz="1400" b="0" i="0" dirty="0" err="1">
                <a:latin typeface="Tahoma" panose="020B0604030504040204" pitchFamily="34" charset="0"/>
              </a:rPr>
              <a:t>tempor</a:t>
            </a:r>
            <a:r>
              <a:rPr lang="en-US" sz="1400" b="0" i="0" dirty="0">
                <a:latin typeface="Tahoma" panose="020B0604030504040204" pitchFamily="34" charset="0"/>
              </a:rPr>
              <a:t> </a:t>
            </a:r>
            <a:r>
              <a:rPr lang="en-US" sz="1400" b="0" i="0" dirty="0" err="1">
                <a:latin typeface="Tahoma" panose="020B0604030504040204" pitchFamily="34" charset="0"/>
              </a:rPr>
              <a:t>incididunt</a:t>
            </a:r>
            <a:r>
              <a:rPr lang="en-US" sz="1400" b="0" i="0" dirty="0">
                <a:latin typeface="Tahoma" panose="020B0604030504040204" pitchFamily="34" charset="0"/>
              </a:rPr>
              <a:t> </a:t>
            </a:r>
            <a:r>
              <a:rPr lang="en-US" sz="1400" b="0" i="0" dirty="0" err="1">
                <a:latin typeface="Tahoma" panose="020B0604030504040204" pitchFamily="34" charset="0"/>
              </a:rPr>
              <a:t>ut</a:t>
            </a:r>
            <a:r>
              <a:rPr lang="en-US" sz="1400" b="0" i="0" dirty="0">
                <a:latin typeface="Tahoma" panose="020B0604030504040204" pitchFamily="34" charset="0"/>
              </a:rPr>
              <a:t> </a:t>
            </a:r>
            <a:r>
              <a:rPr lang="en-US" sz="1400" b="0" i="0" dirty="0" err="1">
                <a:latin typeface="Tahoma" panose="020B0604030504040204" pitchFamily="34" charset="0"/>
              </a:rPr>
              <a:t>labore</a:t>
            </a:r>
            <a:r>
              <a:rPr lang="en-US" sz="1400" b="0" i="0" dirty="0">
                <a:latin typeface="Tahoma" panose="020B0604030504040204" pitchFamily="34" charset="0"/>
              </a:rPr>
              <a:t> et dolore magna</a:t>
            </a:r>
          </a:p>
        </p:txBody>
      </p:sp>
    </p:spTree>
    <p:extLst>
      <p:ext uri="{BB962C8B-B14F-4D97-AF65-F5344CB8AC3E}">
        <p14:creationId xmlns:p14="http://schemas.microsoft.com/office/powerpoint/2010/main" val="36718824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D9EAF2"/>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xmlns="" id="{F0143BE6-5C1E-A84E-AE48-7A1623D7DF4E}"/>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r="78588"/>
          <a:stretch/>
        </p:blipFill>
        <p:spPr>
          <a:xfrm>
            <a:off x="9106405" y="-45720"/>
            <a:ext cx="3085595" cy="6960057"/>
          </a:xfrm>
          <a:prstGeom prst="rect">
            <a:avLst/>
          </a:prstGeom>
        </p:spPr>
      </p:pic>
      <p:sp>
        <p:nvSpPr>
          <p:cNvPr id="24" name="Rectangle 23">
            <a:extLst>
              <a:ext uri="{FF2B5EF4-FFF2-40B4-BE49-F238E27FC236}">
                <a16:creationId xmlns:a16="http://schemas.microsoft.com/office/drawing/2014/main" xmlns="" id="{5FCD2EB4-3D55-0144-9C05-B967967475AE}"/>
              </a:ext>
            </a:extLst>
          </p:cNvPr>
          <p:cNvSpPr/>
          <p:nvPr userDrawn="1"/>
        </p:nvSpPr>
        <p:spPr>
          <a:xfrm>
            <a:off x="0" y="0"/>
            <a:ext cx="7159083" cy="691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5" name="Chart 24">
            <a:extLst>
              <a:ext uri="{FF2B5EF4-FFF2-40B4-BE49-F238E27FC236}">
                <a16:creationId xmlns:a16="http://schemas.microsoft.com/office/drawing/2014/main" xmlns="" id="{E22CB286-E2CF-5D4D-8AAF-48EC8BFA4031}"/>
              </a:ext>
            </a:extLst>
          </p:cNvPr>
          <p:cNvGraphicFramePr/>
          <p:nvPr userDrawn="1">
            <p:extLst>
              <p:ext uri="{D42A27DB-BD31-4B8C-83A1-F6EECF244321}">
                <p14:modId xmlns:p14="http://schemas.microsoft.com/office/powerpoint/2010/main" val="3846338323"/>
              </p:ext>
            </p:extLst>
          </p:nvPr>
        </p:nvGraphicFramePr>
        <p:xfrm>
          <a:off x="325062" y="1532344"/>
          <a:ext cx="6398380" cy="5018049"/>
        </p:xfrm>
        <a:graphic>
          <a:graphicData uri="http://schemas.openxmlformats.org/drawingml/2006/chart">
            <c:chart xmlns:c="http://schemas.openxmlformats.org/drawingml/2006/chart" xmlns:r="http://schemas.openxmlformats.org/officeDocument/2006/relationships" r:id="rId3"/>
          </a:graphicData>
        </a:graphic>
      </p:graphicFrame>
      <p:sp>
        <p:nvSpPr>
          <p:cNvPr id="26" name="TextBox 25">
            <a:extLst>
              <a:ext uri="{FF2B5EF4-FFF2-40B4-BE49-F238E27FC236}">
                <a16:creationId xmlns:a16="http://schemas.microsoft.com/office/drawing/2014/main" xmlns="" id="{82481C9A-4975-3946-A08D-2A8074F98EF0}"/>
              </a:ext>
            </a:extLst>
          </p:cNvPr>
          <p:cNvSpPr txBox="1"/>
          <p:nvPr userDrawn="1"/>
        </p:nvSpPr>
        <p:spPr>
          <a:xfrm>
            <a:off x="7488029" y="1068839"/>
            <a:ext cx="3232689" cy="861774"/>
          </a:xfrm>
          <a:prstGeom prst="rect">
            <a:avLst/>
          </a:prstGeom>
          <a:noFill/>
        </p:spPr>
        <p:txBody>
          <a:bodyPr wrap="square" rtlCol="0">
            <a:spAutoFit/>
          </a:bodyPr>
          <a:lstStyle/>
          <a:p>
            <a:pPr algn="ctr"/>
            <a:r>
              <a:rPr lang="ru-RU" sz="2500" b="1" i="0" dirty="0">
                <a:latin typeface="Tahoma" panose="020B0604030504040204" pitchFamily="34" charset="0"/>
              </a:rPr>
              <a:t>ОПИСАНИЕ ГРАФИКА</a:t>
            </a:r>
            <a:endParaRPr lang="en-US" sz="2500" b="1" i="0" dirty="0">
              <a:latin typeface="Tahoma" panose="020B0604030504040204" pitchFamily="34" charset="0"/>
            </a:endParaRPr>
          </a:p>
        </p:txBody>
      </p:sp>
      <p:sp>
        <p:nvSpPr>
          <p:cNvPr id="27" name="Rectangle 26">
            <a:extLst>
              <a:ext uri="{FF2B5EF4-FFF2-40B4-BE49-F238E27FC236}">
                <a16:creationId xmlns:a16="http://schemas.microsoft.com/office/drawing/2014/main" xmlns="" id="{5080CBE0-DF0F-4A44-9D26-2B91FFCEAFCA}"/>
              </a:ext>
            </a:extLst>
          </p:cNvPr>
          <p:cNvSpPr/>
          <p:nvPr userDrawn="1"/>
        </p:nvSpPr>
        <p:spPr>
          <a:xfrm>
            <a:off x="7577231" y="1935374"/>
            <a:ext cx="2807302" cy="1200329"/>
          </a:xfrm>
          <a:prstGeom prst="rect">
            <a:avLst/>
          </a:prstGeom>
        </p:spPr>
        <p:txBody>
          <a:bodyPr wrap="square">
            <a:spAutoFit/>
          </a:bodyPr>
          <a:lstStyle/>
          <a:p>
            <a:r>
              <a:rPr lang="ru-RU" sz="1600" b="1" i="0" dirty="0">
                <a:latin typeface="Tahoma" panose="020B0604030504040204" pitchFamily="34" charset="0"/>
              </a:rPr>
              <a:t>ПОДЗАГОЛОВОК</a:t>
            </a:r>
          </a:p>
          <a:p>
            <a:r>
              <a:rPr lang="en-US" sz="1400" b="0" i="0" dirty="0">
                <a:latin typeface="Tahoma" panose="020B0604030504040204" pitchFamily="34" charset="0"/>
              </a:rPr>
              <a:t>Lorem ipsum dolor sit </a:t>
            </a:r>
            <a:r>
              <a:rPr lang="en-US" sz="1400" b="0" i="0" dirty="0" err="1">
                <a:latin typeface="Tahoma" panose="020B0604030504040204" pitchFamily="34" charset="0"/>
              </a:rPr>
              <a:t>amet</a:t>
            </a:r>
            <a:r>
              <a:rPr lang="en-US" sz="1400" b="0" i="0" dirty="0">
                <a:latin typeface="Tahoma" panose="020B0604030504040204" pitchFamily="34" charset="0"/>
              </a:rPr>
              <a:t>, </a:t>
            </a:r>
            <a:r>
              <a:rPr lang="en-US" sz="1400" b="0" i="0" dirty="0" err="1">
                <a:latin typeface="Tahoma" panose="020B0604030504040204" pitchFamily="34" charset="0"/>
              </a:rPr>
              <a:t>consectetur</a:t>
            </a:r>
            <a:r>
              <a:rPr lang="en-US" sz="1400" b="0" i="0" dirty="0">
                <a:latin typeface="Tahoma" panose="020B0604030504040204" pitchFamily="34" charset="0"/>
              </a:rPr>
              <a:t> </a:t>
            </a:r>
            <a:r>
              <a:rPr lang="en-US" sz="1400" b="0" i="0" dirty="0" err="1">
                <a:latin typeface="Tahoma" panose="020B0604030504040204" pitchFamily="34" charset="0"/>
              </a:rPr>
              <a:t>adipiscing</a:t>
            </a:r>
            <a:r>
              <a:rPr lang="en-US" sz="1400" b="0" i="0" dirty="0">
                <a:latin typeface="Tahoma" panose="020B0604030504040204" pitchFamily="34" charset="0"/>
              </a:rPr>
              <a:t> </a:t>
            </a:r>
            <a:r>
              <a:rPr lang="en-US" sz="1400" b="0" i="0" dirty="0" err="1">
                <a:latin typeface="Tahoma" panose="020B0604030504040204" pitchFamily="34" charset="0"/>
              </a:rPr>
              <a:t>elit</a:t>
            </a:r>
            <a:r>
              <a:rPr lang="en-US" sz="1400" b="0" i="0" dirty="0">
                <a:latin typeface="Tahoma" panose="020B0604030504040204" pitchFamily="34" charset="0"/>
              </a:rPr>
              <a:t>, sed do </a:t>
            </a:r>
            <a:r>
              <a:rPr lang="en-US" sz="1400" b="0" i="0" dirty="0" err="1">
                <a:latin typeface="Tahoma" panose="020B0604030504040204" pitchFamily="34" charset="0"/>
              </a:rPr>
              <a:t>eiusmod</a:t>
            </a:r>
            <a:r>
              <a:rPr lang="en-US" sz="1400" b="0" i="0" dirty="0">
                <a:latin typeface="Tahoma" panose="020B0604030504040204" pitchFamily="34" charset="0"/>
              </a:rPr>
              <a:t> </a:t>
            </a:r>
            <a:r>
              <a:rPr lang="en-US" sz="1400" b="0" i="0" dirty="0" err="1">
                <a:latin typeface="Tahoma" panose="020B0604030504040204" pitchFamily="34" charset="0"/>
              </a:rPr>
              <a:t>tempor</a:t>
            </a:r>
            <a:r>
              <a:rPr lang="en-US" sz="1400" b="0" i="0" dirty="0">
                <a:latin typeface="Tahoma" panose="020B0604030504040204" pitchFamily="34" charset="0"/>
              </a:rPr>
              <a:t> </a:t>
            </a:r>
            <a:r>
              <a:rPr lang="en-US" sz="1400" b="0" i="0" dirty="0" err="1">
                <a:latin typeface="Tahoma" panose="020B0604030504040204" pitchFamily="34" charset="0"/>
              </a:rPr>
              <a:t>incididunt</a:t>
            </a:r>
            <a:r>
              <a:rPr lang="en-US" sz="1400" b="0" i="0" dirty="0">
                <a:latin typeface="Tahoma" panose="020B0604030504040204" pitchFamily="34" charset="0"/>
              </a:rPr>
              <a:t> </a:t>
            </a:r>
            <a:r>
              <a:rPr lang="en-US" sz="1400" b="0" i="0" dirty="0" err="1">
                <a:latin typeface="Tahoma" panose="020B0604030504040204" pitchFamily="34" charset="0"/>
              </a:rPr>
              <a:t>ut</a:t>
            </a:r>
            <a:r>
              <a:rPr lang="en-US" sz="1400" b="0" i="0" dirty="0">
                <a:latin typeface="Tahoma" panose="020B0604030504040204" pitchFamily="34" charset="0"/>
              </a:rPr>
              <a:t> </a:t>
            </a:r>
            <a:r>
              <a:rPr lang="en-US" sz="1400" b="0" i="0" dirty="0" err="1">
                <a:latin typeface="Tahoma" panose="020B0604030504040204" pitchFamily="34" charset="0"/>
              </a:rPr>
              <a:t>labore</a:t>
            </a:r>
            <a:r>
              <a:rPr lang="en-US" sz="1400" b="0" i="0" dirty="0">
                <a:latin typeface="Tahoma" panose="020B0604030504040204" pitchFamily="34" charset="0"/>
              </a:rPr>
              <a:t> et dolore magna</a:t>
            </a:r>
          </a:p>
        </p:txBody>
      </p:sp>
      <p:sp>
        <p:nvSpPr>
          <p:cNvPr id="28" name="Rectangle 27">
            <a:extLst>
              <a:ext uri="{FF2B5EF4-FFF2-40B4-BE49-F238E27FC236}">
                <a16:creationId xmlns:a16="http://schemas.microsoft.com/office/drawing/2014/main" xmlns="" id="{8D88FAA0-F992-BD43-9D7C-F8066101E1B4}"/>
              </a:ext>
            </a:extLst>
          </p:cNvPr>
          <p:cNvSpPr/>
          <p:nvPr userDrawn="1"/>
        </p:nvSpPr>
        <p:spPr>
          <a:xfrm>
            <a:off x="7577231" y="3255840"/>
            <a:ext cx="2807302" cy="1200329"/>
          </a:xfrm>
          <a:prstGeom prst="rect">
            <a:avLst/>
          </a:prstGeom>
        </p:spPr>
        <p:txBody>
          <a:bodyPr wrap="square">
            <a:spAutoFit/>
          </a:bodyPr>
          <a:lstStyle/>
          <a:p>
            <a:r>
              <a:rPr lang="ru-RU" sz="1600" b="1" i="0" dirty="0">
                <a:latin typeface="Tahoma" panose="020B0604030504040204" pitchFamily="34" charset="0"/>
              </a:rPr>
              <a:t>ПОДЗАГОЛОВОК</a:t>
            </a:r>
          </a:p>
          <a:p>
            <a:r>
              <a:rPr lang="en-US" sz="1400" b="0" i="0" dirty="0">
                <a:latin typeface="Tahoma" panose="020B0604030504040204" pitchFamily="34" charset="0"/>
              </a:rPr>
              <a:t>Lorem ipsum dolor sit </a:t>
            </a:r>
            <a:r>
              <a:rPr lang="en-US" sz="1400" b="0" i="0" dirty="0" err="1">
                <a:latin typeface="Tahoma" panose="020B0604030504040204" pitchFamily="34" charset="0"/>
              </a:rPr>
              <a:t>amet</a:t>
            </a:r>
            <a:r>
              <a:rPr lang="en-US" sz="1400" b="0" i="0" dirty="0">
                <a:latin typeface="Tahoma" panose="020B0604030504040204" pitchFamily="34" charset="0"/>
              </a:rPr>
              <a:t>, </a:t>
            </a:r>
            <a:r>
              <a:rPr lang="en-US" sz="1400" b="0" i="0" dirty="0" err="1">
                <a:latin typeface="Tahoma" panose="020B0604030504040204" pitchFamily="34" charset="0"/>
              </a:rPr>
              <a:t>consectetur</a:t>
            </a:r>
            <a:r>
              <a:rPr lang="en-US" sz="1400" b="0" i="0" dirty="0">
                <a:latin typeface="Tahoma" panose="020B0604030504040204" pitchFamily="34" charset="0"/>
              </a:rPr>
              <a:t> </a:t>
            </a:r>
            <a:r>
              <a:rPr lang="en-US" sz="1400" b="0" i="0" dirty="0" err="1">
                <a:latin typeface="Tahoma" panose="020B0604030504040204" pitchFamily="34" charset="0"/>
              </a:rPr>
              <a:t>adipiscing</a:t>
            </a:r>
            <a:r>
              <a:rPr lang="en-US" sz="1400" b="0" i="0" dirty="0">
                <a:latin typeface="Tahoma" panose="020B0604030504040204" pitchFamily="34" charset="0"/>
              </a:rPr>
              <a:t> </a:t>
            </a:r>
            <a:r>
              <a:rPr lang="en-US" sz="1400" b="0" i="0" dirty="0" err="1">
                <a:latin typeface="Tahoma" panose="020B0604030504040204" pitchFamily="34" charset="0"/>
              </a:rPr>
              <a:t>elit</a:t>
            </a:r>
            <a:r>
              <a:rPr lang="en-US" sz="1400" b="0" i="0" dirty="0">
                <a:latin typeface="Tahoma" panose="020B0604030504040204" pitchFamily="34" charset="0"/>
              </a:rPr>
              <a:t>, sed do </a:t>
            </a:r>
            <a:r>
              <a:rPr lang="en-US" sz="1400" b="0" i="0" dirty="0" err="1">
                <a:latin typeface="Tahoma" panose="020B0604030504040204" pitchFamily="34" charset="0"/>
              </a:rPr>
              <a:t>eiusmod</a:t>
            </a:r>
            <a:r>
              <a:rPr lang="en-US" sz="1400" b="0" i="0" dirty="0">
                <a:latin typeface="Tahoma" panose="020B0604030504040204" pitchFamily="34" charset="0"/>
              </a:rPr>
              <a:t> </a:t>
            </a:r>
            <a:r>
              <a:rPr lang="en-US" sz="1400" b="0" i="0" dirty="0" err="1">
                <a:latin typeface="Tahoma" panose="020B0604030504040204" pitchFamily="34" charset="0"/>
              </a:rPr>
              <a:t>tempor</a:t>
            </a:r>
            <a:r>
              <a:rPr lang="en-US" sz="1400" b="0" i="0" dirty="0">
                <a:latin typeface="Tahoma" panose="020B0604030504040204" pitchFamily="34" charset="0"/>
              </a:rPr>
              <a:t> </a:t>
            </a:r>
            <a:r>
              <a:rPr lang="en-US" sz="1400" b="0" i="0" dirty="0" err="1">
                <a:latin typeface="Tahoma" panose="020B0604030504040204" pitchFamily="34" charset="0"/>
              </a:rPr>
              <a:t>incididunt</a:t>
            </a:r>
            <a:r>
              <a:rPr lang="en-US" sz="1400" b="0" i="0" dirty="0">
                <a:latin typeface="Tahoma" panose="020B0604030504040204" pitchFamily="34" charset="0"/>
              </a:rPr>
              <a:t> </a:t>
            </a:r>
            <a:r>
              <a:rPr lang="en-US" sz="1400" b="0" i="0" dirty="0" err="1">
                <a:latin typeface="Tahoma" panose="020B0604030504040204" pitchFamily="34" charset="0"/>
              </a:rPr>
              <a:t>ut</a:t>
            </a:r>
            <a:r>
              <a:rPr lang="en-US" sz="1400" b="0" i="0" dirty="0">
                <a:latin typeface="Tahoma" panose="020B0604030504040204" pitchFamily="34" charset="0"/>
              </a:rPr>
              <a:t> </a:t>
            </a:r>
            <a:r>
              <a:rPr lang="en-US" sz="1400" b="0" i="0" dirty="0" err="1">
                <a:latin typeface="Tahoma" panose="020B0604030504040204" pitchFamily="34" charset="0"/>
              </a:rPr>
              <a:t>labore</a:t>
            </a:r>
            <a:r>
              <a:rPr lang="en-US" sz="1400" b="0" i="0" dirty="0">
                <a:latin typeface="Tahoma" panose="020B0604030504040204" pitchFamily="34" charset="0"/>
              </a:rPr>
              <a:t> et dolore magna</a:t>
            </a:r>
          </a:p>
        </p:txBody>
      </p:sp>
      <p:sp>
        <p:nvSpPr>
          <p:cNvPr id="29" name="Rectangle 28">
            <a:extLst>
              <a:ext uri="{FF2B5EF4-FFF2-40B4-BE49-F238E27FC236}">
                <a16:creationId xmlns:a16="http://schemas.microsoft.com/office/drawing/2014/main" xmlns="" id="{B3E0CE39-9FDF-AA47-8942-EE1EEA25E14D}"/>
              </a:ext>
            </a:extLst>
          </p:cNvPr>
          <p:cNvSpPr/>
          <p:nvPr userDrawn="1"/>
        </p:nvSpPr>
        <p:spPr>
          <a:xfrm>
            <a:off x="7577231" y="4576306"/>
            <a:ext cx="2807302" cy="1200329"/>
          </a:xfrm>
          <a:prstGeom prst="rect">
            <a:avLst/>
          </a:prstGeom>
        </p:spPr>
        <p:txBody>
          <a:bodyPr wrap="square">
            <a:spAutoFit/>
          </a:bodyPr>
          <a:lstStyle/>
          <a:p>
            <a:r>
              <a:rPr lang="ru-RU" sz="1600" b="1" i="0" dirty="0">
                <a:latin typeface="Tahoma" panose="020B0604030504040204" pitchFamily="34" charset="0"/>
              </a:rPr>
              <a:t>ПОДЗАГОЛОВОК</a:t>
            </a:r>
          </a:p>
          <a:p>
            <a:r>
              <a:rPr lang="en-US" sz="1400" b="0" i="0" dirty="0">
                <a:latin typeface="Tahoma" panose="020B0604030504040204" pitchFamily="34" charset="0"/>
              </a:rPr>
              <a:t>Lorem ipsum dolor sit </a:t>
            </a:r>
            <a:r>
              <a:rPr lang="en-US" sz="1400" b="0" i="0" dirty="0" err="1">
                <a:latin typeface="Tahoma" panose="020B0604030504040204" pitchFamily="34" charset="0"/>
              </a:rPr>
              <a:t>amet</a:t>
            </a:r>
            <a:r>
              <a:rPr lang="en-US" sz="1400" b="0" i="0" dirty="0">
                <a:latin typeface="Tahoma" panose="020B0604030504040204" pitchFamily="34" charset="0"/>
              </a:rPr>
              <a:t>, </a:t>
            </a:r>
            <a:r>
              <a:rPr lang="en-US" sz="1400" b="0" i="0" dirty="0" err="1">
                <a:latin typeface="Tahoma" panose="020B0604030504040204" pitchFamily="34" charset="0"/>
              </a:rPr>
              <a:t>consectetur</a:t>
            </a:r>
            <a:r>
              <a:rPr lang="en-US" sz="1400" b="0" i="0" dirty="0">
                <a:latin typeface="Tahoma" panose="020B0604030504040204" pitchFamily="34" charset="0"/>
              </a:rPr>
              <a:t> </a:t>
            </a:r>
            <a:r>
              <a:rPr lang="en-US" sz="1400" b="0" i="0" dirty="0" err="1">
                <a:latin typeface="Tahoma" panose="020B0604030504040204" pitchFamily="34" charset="0"/>
              </a:rPr>
              <a:t>adipiscing</a:t>
            </a:r>
            <a:r>
              <a:rPr lang="en-US" sz="1400" b="0" i="0" dirty="0">
                <a:latin typeface="Tahoma" panose="020B0604030504040204" pitchFamily="34" charset="0"/>
              </a:rPr>
              <a:t> </a:t>
            </a:r>
            <a:r>
              <a:rPr lang="en-US" sz="1400" b="0" i="0" dirty="0" err="1">
                <a:latin typeface="Tahoma" panose="020B0604030504040204" pitchFamily="34" charset="0"/>
              </a:rPr>
              <a:t>elit</a:t>
            </a:r>
            <a:r>
              <a:rPr lang="en-US" sz="1400" b="0" i="0" dirty="0">
                <a:latin typeface="Tahoma" panose="020B0604030504040204" pitchFamily="34" charset="0"/>
              </a:rPr>
              <a:t>, sed do </a:t>
            </a:r>
            <a:r>
              <a:rPr lang="en-US" sz="1400" b="0" i="0" dirty="0" err="1">
                <a:latin typeface="Tahoma" panose="020B0604030504040204" pitchFamily="34" charset="0"/>
              </a:rPr>
              <a:t>eiusmod</a:t>
            </a:r>
            <a:r>
              <a:rPr lang="en-US" sz="1400" b="0" i="0" dirty="0">
                <a:latin typeface="Tahoma" panose="020B0604030504040204" pitchFamily="34" charset="0"/>
              </a:rPr>
              <a:t> </a:t>
            </a:r>
            <a:r>
              <a:rPr lang="en-US" sz="1400" b="0" i="0" dirty="0" err="1">
                <a:latin typeface="Tahoma" panose="020B0604030504040204" pitchFamily="34" charset="0"/>
              </a:rPr>
              <a:t>tempor</a:t>
            </a:r>
            <a:r>
              <a:rPr lang="en-US" sz="1400" b="0" i="0" dirty="0">
                <a:latin typeface="Tahoma" panose="020B0604030504040204" pitchFamily="34" charset="0"/>
              </a:rPr>
              <a:t> </a:t>
            </a:r>
            <a:r>
              <a:rPr lang="en-US" sz="1400" b="0" i="0" dirty="0" err="1">
                <a:latin typeface="Tahoma" panose="020B0604030504040204" pitchFamily="34" charset="0"/>
              </a:rPr>
              <a:t>incididunt</a:t>
            </a:r>
            <a:r>
              <a:rPr lang="en-US" sz="1400" b="0" i="0" dirty="0">
                <a:latin typeface="Tahoma" panose="020B0604030504040204" pitchFamily="34" charset="0"/>
              </a:rPr>
              <a:t> </a:t>
            </a:r>
            <a:r>
              <a:rPr lang="en-US" sz="1400" b="0" i="0" dirty="0" err="1">
                <a:latin typeface="Tahoma" panose="020B0604030504040204" pitchFamily="34" charset="0"/>
              </a:rPr>
              <a:t>ut</a:t>
            </a:r>
            <a:r>
              <a:rPr lang="en-US" sz="1400" b="0" i="0" dirty="0">
                <a:latin typeface="Tahoma" panose="020B0604030504040204" pitchFamily="34" charset="0"/>
              </a:rPr>
              <a:t> </a:t>
            </a:r>
            <a:r>
              <a:rPr lang="en-US" sz="1400" b="0" i="0" dirty="0" err="1">
                <a:latin typeface="Tahoma" panose="020B0604030504040204" pitchFamily="34" charset="0"/>
              </a:rPr>
              <a:t>labore</a:t>
            </a:r>
            <a:r>
              <a:rPr lang="en-US" sz="1400" b="0" i="0" dirty="0">
                <a:latin typeface="Tahoma" panose="020B0604030504040204" pitchFamily="34" charset="0"/>
              </a:rPr>
              <a:t> et dolore magna</a:t>
            </a:r>
          </a:p>
        </p:txBody>
      </p:sp>
      <p:pic>
        <p:nvPicPr>
          <p:cNvPr id="30" name="Picture 29">
            <a:extLst>
              <a:ext uri="{FF2B5EF4-FFF2-40B4-BE49-F238E27FC236}">
                <a16:creationId xmlns:a16="http://schemas.microsoft.com/office/drawing/2014/main" xmlns="" id="{08D5C77F-C004-6944-B687-323E7365EFC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71928" y="0"/>
            <a:ext cx="1754664" cy="1168400"/>
          </a:xfrm>
          <a:prstGeom prst="rect">
            <a:avLst/>
          </a:prstGeom>
        </p:spPr>
      </p:pic>
      <p:cxnSp>
        <p:nvCxnSpPr>
          <p:cNvPr id="31" name="Straight Connector 30">
            <a:extLst>
              <a:ext uri="{FF2B5EF4-FFF2-40B4-BE49-F238E27FC236}">
                <a16:creationId xmlns:a16="http://schemas.microsoft.com/office/drawing/2014/main" xmlns="" id="{DF2CC840-030D-7243-9D8E-F171BF08979A}"/>
              </a:ext>
            </a:extLst>
          </p:cNvPr>
          <p:cNvCxnSpPr>
            <a:cxnSpLocks/>
          </p:cNvCxnSpPr>
          <p:nvPr userDrawn="1"/>
        </p:nvCxnSpPr>
        <p:spPr>
          <a:xfrm>
            <a:off x="6790348" y="1307366"/>
            <a:ext cx="734786" cy="0"/>
          </a:xfrm>
          <a:prstGeom prst="line">
            <a:avLst/>
          </a:prstGeom>
          <a:ln>
            <a:solidFill>
              <a:srgbClr val="FF941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2690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D9EAF2"/>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xmlns="" id="{F0143BE6-5C1E-A84E-AE48-7A1623D7DF4E}"/>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r="78588"/>
          <a:stretch/>
        </p:blipFill>
        <p:spPr>
          <a:xfrm>
            <a:off x="9106405" y="-45720"/>
            <a:ext cx="3085595" cy="6960057"/>
          </a:xfrm>
          <a:prstGeom prst="rect">
            <a:avLst/>
          </a:prstGeom>
        </p:spPr>
      </p:pic>
      <p:pic>
        <p:nvPicPr>
          <p:cNvPr id="11" name="Picture 10">
            <a:extLst>
              <a:ext uri="{FF2B5EF4-FFF2-40B4-BE49-F238E27FC236}">
                <a16:creationId xmlns:a16="http://schemas.microsoft.com/office/drawing/2014/main" xmlns="" id="{D57C5173-F2AC-534A-847C-72465D14D43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0"/>
            <a:ext cx="7159083" cy="6868617"/>
          </a:xfrm>
          <a:prstGeom prst="rect">
            <a:avLst/>
          </a:prstGeom>
        </p:spPr>
      </p:pic>
      <p:sp>
        <p:nvSpPr>
          <p:cNvPr id="12" name="Rectangle 11">
            <a:extLst>
              <a:ext uri="{FF2B5EF4-FFF2-40B4-BE49-F238E27FC236}">
                <a16:creationId xmlns:a16="http://schemas.microsoft.com/office/drawing/2014/main" xmlns="" id="{10B1BE40-A41E-DC4D-B759-783105BF3146}"/>
              </a:ext>
            </a:extLst>
          </p:cNvPr>
          <p:cNvSpPr/>
          <p:nvPr userDrawn="1"/>
        </p:nvSpPr>
        <p:spPr>
          <a:xfrm>
            <a:off x="0" y="0"/>
            <a:ext cx="7159083" cy="6857999"/>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Chart 12">
            <a:extLst>
              <a:ext uri="{FF2B5EF4-FFF2-40B4-BE49-F238E27FC236}">
                <a16:creationId xmlns:a16="http://schemas.microsoft.com/office/drawing/2014/main" xmlns="" id="{F47104DB-BBDD-424C-8F8C-02D0C62C0A83}"/>
              </a:ext>
            </a:extLst>
          </p:cNvPr>
          <p:cNvGraphicFramePr/>
          <p:nvPr userDrawn="1">
            <p:extLst>
              <p:ext uri="{D42A27DB-BD31-4B8C-83A1-F6EECF244321}">
                <p14:modId xmlns:p14="http://schemas.microsoft.com/office/powerpoint/2010/main" val="506503639"/>
              </p:ext>
            </p:extLst>
          </p:nvPr>
        </p:nvGraphicFramePr>
        <p:xfrm>
          <a:off x="325062" y="1532344"/>
          <a:ext cx="6398380" cy="5018049"/>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13">
            <a:extLst>
              <a:ext uri="{FF2B5EF4-FFF2-40B4-BE49-F238E27FC236}">
                <a16:creationId xmlns:a16="http://schemas.microsoft.com/office/drawing/2014/main" xmlns="" id="{8FC002F0-742E-7446-A3B2-B85F21D83F03}"/>
              </a:ext>
            </a:extLst>
          </p:cNvPr>
          <p:cNvSpPr txBox="1"/>
          <p:nvPr userDrawn="1"/>
        </p:nvSpPr>
        <p:spPr>
          <a:xfrm>
            <a:off x="7488029" y="1068839"/>
            <a:ext cx="3232689" cy="861774"/>
          </a:xfrm>
          <a:prstGeom prst="rect">
            <a:avLst/>
          </a:prstGeom>
          <a:noFill/>
        </p:spPr>
        <p:txBody>
          <a:bodyPr wrap="square" rtlCol="0">
            <a:spAutoFit/>
          </a:bodyPr>
          <a:lstStyle/>
          <a:p>
            <a:pPr algn="ctr"/>
            <a:r>
              <a:rPr lang="ru-RU" sz="2500" b="1" i="0" dirty="0">
                <a:latin typeface="Tahoma" panose="020B0604030504040204" pitchFamily="34" charset="0"/>
              </a:rPr>
              <a:t>ОПИСАНИЕ ГРАФИКА</a:t>
            </a:r>
            <a:endParaRPr lang="en-US" sz="2500" b="1" i="0" dirty="0">
              <a:latin typeface="Tahoma" panose="020B0604030504040204" pitchFamily="34" charset="0"/>
            </a:endParaRPr>
          </a:p>
        </p:txBody>
      </p:sp>
      <p:sp>
        <p:nvSpPr>
          <p:cNvPr id="15" name="Rectangle 14">
            <a:extLst>
              <a:ext uri="{FF2B5EF4-FFF2-40B4-BE49-F238E27FC236}">
                <a16:creationId xmlns:a16="http://schemas.microsoft.com/office/drawing/2014/main" xmlns="" id="{EFE856C8-307A-494F-A466-62970CE775B2}"/>
              </a:ext>
            </a:extLst>
          </p:cNvPr>
          <p:cNvSpPr/>
          <p:nvPr userDrawn="1"/>
        </p:nvSpPr>
        <p:spPr>
          <a:xfrm>
            <a:off x="7577231" y="1935374"/>
            <a:ext cx="2807302" cy="1200329"/>
          </a:xfrm>
          <a:prstGeom prst="rect">
            <a:avLst/>
          </a:prstGeom>
        </p:spPr>
        <p:txBody>
          <a:bodyPr wrap="square">
            <a:spAutoFit/>
          </a:bodyPr>
          <a:lstStyle/>
          <a:p>
            <a:r>
              <a:rPr lang="ru-RU" sz="1600" b="1" i="0" dirty="0">
                <a:latin typeface="Tahoma" panose="020B0604030504040204" pitchFamily="34" charset="0"/>
              </a:rPr>
              <a:t>ПОДЗАГОЛОВОК</a:t>
            </a:r>
          </a:p>
          <a:p>
            <a:r>
              <a:rPr lang="en-US" sz="1400" b="0" i="0" dirty="0">
                <a:latin typeface="Tahoma" panose="020B0604030504040204" pitchFamily="34" charset="0"/>
              </a:rPr>
              <a:t>Lorem ipsum dolor sit </a:t>
            </a:r>
            <a:r>
              <a:rPr lang="en-US" sz="1400" b="0" i="0" dirty="0" err="1">
                <a:latin typeface="Tahoma" panose="020B0604030504040204" pitchFamily="34" charset="0"/>
              </a:rPr>
              <a:t>amet</a:t>
            </a:r>
            <a:r>
              <a:rPr lang="en-US" sz="1400" b="0" i="0" dirty="0">
                <a:latin typeface="Tahoma" panose="020B0604030504040204" pitchFamily="34" charset="0"/>
              </a:rPr>
              <a:t>, </a:t>
            </a:r>
            <a:r>
              <a:rPr lang="en-US" sz="1400" b="0" i="0" dirty="0" err="1">
                <a:latin typeface="Tahoma" panose="020B0604030504040204" pitchFamily="34" charset="0"/>
              </a:rPr>
              <a:t>consectetur</a:t>
            </a:r>
            <a:r>
              <a:rPr lang="en-US" sz="1400" b="0" i="0" dirty="0">
                <a:latin typeface="Tahoma" panose="020B0604030504040204" pitchFamily="34" charset="0"/>
              </a:rPr>
              <a:t> </a:t>
            </a:r>
            <a:r>
              <a:rPr lang="en-US" sz="1400" b="0" i="0" dirty="0" err="1">
                <a:latin typeface="Tahoma" panose="020B0604030504040204" pitchFamily="34" charset="0"/>
              </a:rPr>
              <a:t>adipiscing</a:t>
            </a:r>
            <a:r>
              <a:rPr lang="en-US" sz="1400" b="0" i="0" dirty="0">
                <a:latin typeface="Tahoma" panose="020B0604030504040204" pitchFamily="34" charset="0"/>
              </a:rPr>
              <a:t> </a:t>
            </a:r>
            <a:r>
              <a:rPr lang="en-US" sz="1400" b="0" i="0" dirty="0" err="1">
                <a:latin typeface="Tahoma" panose="020B0604030504040204" pitchFamily="34" charset="0"/>
              </a:rPr>
              <a:t>elit</a:t>
            </a:r>
            <a:r>
              <a:rPr lang="en-US" sz="1400" b="0" i="0" dirty="0">
                <a:latin typeface="Tahoma" panose="020B0604030504040204" pitchFamily="34" charset="0"/>
              </a:rPr>
              <a:t>, sed do </a:t>
            </a:r>
            <a:r>
              <a:rPr lang="en-US" sz="1400" b="0" i="0" dirty="0" err="1">
                <a:latin typeface="Tahoma" panose="020B0604030504040204" pitchFamily="34" charset="0"/>
              </a:rPr>
              <a:t>eiusmod</a:t>
            </a:r>
            <a:r>
              <a:rPr lang="en-US" sz="1400" b="0" i="0" dirty="0">
                <a:latin typeface="Tahoma" panose="020B0604030504040204" pitchFamily="34" charset="0"/>
              </a:rPr>
              <a:t> </a:t>
            </a:r>
            <a:r>
              <a:rPr lang="en-US" sz="1400" b="0" i="0" dirty="0" err="1">
                <a:latin typeface="Tahoma" panose="020B0604030504040204" pitchFamily="34" charset="0"/>
              </a:rPr>
              <a:t>tempor</a:t>
            </a:r>
            <a:r>
              <a:rPr lang="en-US" sz="1400" b="0" i="0" dirty="0">
                <a:latin typeface="Tahoma" panose="020B0604030504040204" pitchFamily="34" charset="0"/>
              </a:rPr>
              <a:t> </a:t>
            </a:r>
            <a:r>
              <a:rPr lang="en-US" sz="1400" b="0" i="0" dirty="0" err="1">
                <a:latin typeface="Tahoma" panose="020B0604030504040204" pitchFamily="34" charset="0"/>
              </a:rPr>
              <a:t>incididunt</a:t>
            </a:r>
            <a:r>
              <a:rPr lang="en-US" sz="1400" b="0" i="0" dirty="0">
                <a:latin typeface="Tahoma" panose="020B0604030504040204" pitchFamily="34" charset="0"/>
              </a:rPr>
              <a:t> </a:t>
            </a:r>
            <a:r>
              <a:rPr lang="en-US" sz="1400" b="0" i="0" dirty="0" err="1">
                <a:latin typeface="Tahoma" panose="020B0604030504040204" pitchFamily="34" charset="0"/>
              </a:rPr>
              <a:t>ut</a:t>
            </a:r>
            <a:r>
              <a:rPr lang="en-US" sz="1400" b="0" i="0" dirty="0">
                <a:latin typeface="Tahoma" panose="020B0604030504040204" pitchFamily="34" charset="0"/>
              </a:rPr>
              <a:t> </a:t>
            </a:r>
            <a:r>
              <a:rPr lang="en-US" sz="1400" b="0" i="0" dirty="0" err="1">
                <a:latin typeface="Tahoma" panose="020B0604030504040204" pitchFamily="34" charset="0"/>
              </a:rPr>
              <a:t>labore</a:t>
            </a:r>
            <a:r>
              <a:rPr lang="en-US" sz="1400" b="0" i="0" dirty="0">
                <a:latin typeface="Tahoma" panose="020B0604030504040204" pitchFamily="34" charset="0"/>
              </a:rPr>
              <a:t> et dolore magna</a:t>
            </a:r>
          </a:p>
        </p:txBody>
      </p:sp>
      <p:sp>
        <p:nvSpPr>
          <p:cNvPr id="16" name="Rectangle 15">
            <a:extLst>
              <a:ext uri="{FF2B5EF4-FFF2-40B4-BE49-F238E27FC236}">
                <a16:creationId xmlns:a16="http://schemas.microsoft.com/office/drawing/2014/main" xmlns="" id="{40021ECD-53CB-C64F-8923-F8838FA659E2}"/>
              </a:ext>
            </a:extLst>
          </p:cNvPr>
          <p:cNvSpPr/>
          <p:nvPr userDrawn="1"/>
        </p:nvSpPr>
        <p:spPr>
          <a:xfrm>
            <a:off x="7577231" y="3255840"/>
            <a:ext cx="2807302" cy="1200329"/>
          </a:xfrm>
          <a:prstGeom prst="rect">
            <a:avLst/>
          </a:prstGeom>
        </p:spPr>
        <p:txBody>
          <a:bodyPr wrap="square">
            <a:spAutoFit/>
          </a:bodyPr>
          <a:lstStyle/>
          <a:p>
            <a:r>
              <a:rPr lang="ru-RU" sz="1600" b="1" i="0" dirty="0">
                <a:latin typeface="Tahoma" panose="020B0604030504040204" pitchFamily="34" charset="0"/>
              </a:rPr>
              <a:t>ПОДЗАГОЛОВОК</a:t>
            </a:r>
          </a:p>
          <a:p>
            <a:r>
              <a:rPr lang="en-US" sz="1400" b="0" i="0" dirty="0">
                <a:latin typeface="Tahoma" panose="020B0604030504040204" pitchFamily="34" charset="0"/>
              </a:rPr>
              <a:t>Lorem ipsum dolor sit </a:t>
            </a:r>
            <a:r>
              <a:rPr lang="en-US" sz="1400" b="0" i="0" dirty="0" err="1">
                <a:latin typeface="Tahoma" panose="020B0604030504040204" pitchFamily="34" charset="0"/>
              </a:rPr>
              <a:t>amet</a:t>
            </a:r>
            <a:r>
              <a:rPr lang="en-US" sz="1400" b="0" i="0" dirty="0">
                <a:latin typeface="Tahoma" panose="020B0604030504040204" pitchFamily="34" charset="0"/>
              </a:rPr>
              <a:t>, </a:t>
            </a:r>
            <a:r>
              <a:rPr lang="en-US" sz="1400" b="0" i="0" dirty="0" err="1">
                <a:latin typeface="Tahoma" panose="020B0604030504040204" pitchFamily="34" charset="0"/>
              </a:rPr>
              <a:t>consectetur</a:t>
            </a:r>
            <a:r>
              <a:rPr lang="en-US" sz="1400" b="0" i="0" dirty="0">
                <a:latin typeface="Tahoma" panose="020B0604030504040204" pitchFamily="34" charset="0"/>
              </a:rPr>
              <a:t> </a:t>
            </a:r>
            <a:r>
              <a:rPr lang="en-US" sz="1400" b="0" i="0" dirty="0" err="1">
                <a:latin typeface="Tahoma" panose="020B0604030504040204" pitchFamily="34" charset="0"/>
              </a:rPr>
              <a:t>adipiscing</a:t>
            </a:r>
            <a:r>
              <a:rPr lang="en-US" sz="1400" b="0" i="0" dirty="0">
                <a:latin typeface="Tahoma" panose="020B0604030504040204" pitchFamily="34" charset="0"/>
              </a:rPr>
              <a:t> </a:t>
            </a:r>
            <a:r>
              <a:rPr lang="en-US" sz="1400" b="0" i="0" dirty="0" err="1">
                <a:latin typeface="Tahoma" panose="020B0604030504040204" pitchFamily="34" charset="0"/>
              </a:rPr>
              <a:t>elit</a:t>
            </a:r>
            <a:r>
              <a:rPr lang="en-US" sz="1400" b="0" i="0" dirty="0">
                <a:latin typeface="Tahoma" panose="020B0604030504040204" pitchFamily="34" charset="0"/>
              </a:rPr>
              <a:t>, sed do </a:t>
            </a:r>
            <a:r>
              <a:rPr lang="en-US" sz="1400" b="0" i="0" dirty="0" err="1">
                <a:latin typeface="Tahoma" panose="020B0604030504040204" pitchFamily="34" charset="0"/>
              </a:rPr>
              <a:t>eiusmod</a:t>
            </a:r>
            <a:r>
              <a:rPr lang="en-US" sz="1400" b="0" i="0" dirty="0">
                <a:latin typeface="Tahoma" panose="020B0604030504040204" pitchFamily="34" charset="0"/>
              </a:rPr>
              <a:t> </a:t>
            </a:r>
            <a:r>
              <a:rPr lang="en-US" sz="1400" b="0" i="0" dirty="0" err="1">
                <a:latin typeface="Tahoma" panose="020B0604030504040204" pitchFamily="34" charset="0"/>
              </a:rPr>
              <a:t>tempor</a:t>
            </a:r>
            <a:r>
              <a:rPr lang="en-US" sz="1400" b="0" i="0" dirty="0">
                <a:latin typeface="Tahoma" panose="020B0604030504040204" pitchFamily="34" charset="0"/>
              </a:rPr>
              <a:t> </a:t>
            </a:r>
            <a:r>
              <a:rPr lang="en-US" sz="1400" b="0" i="0" dirty="0" err="1">
                <a:latin typeface="Tahoma" panose="020B0604030504040204" pitchFamily="34" charset="0"/>
              </a:rPr>
              <a:t>incididunt</a:t>
            </a:r>
            <a:r>
              <a:rPr lang="en-US" sz="1400" b="0" i="0" dirty="0">
                <a:latin typeface="Tahoma" panose="020B0604030504040204" pitchFamily="34" charset="0"/>
              </a:rPr>
              <a:t> </a:t>
            </a:r>
            <a:r>
              <a:rPr lang="en-US" sz="1400" b="0" i="0" dirty="0" err="1">
                <a:latin typeface="Tahoma" panose="020B0604030504040204" pitchFamily="34" charset="0"/>
              </a:rPr>
              <a:t>ut</a:t>
            </a:r>
            <a:r>
              <a:rPr lang="en-US" sz="1400" b="0" i="0" dirty="0">
                <a:latin typeface="Tahoma" panose="020B0604030504040204" pitchFamily="34" charset="0"/>
              </a:rPr>
              <a:t> </a:t>
            </a:r>
            <a:r>
              <a:rPr lang="en-US" sz="1400" b="0" i="0" dirty="0" err="1">
                <a:latin typeface="Tahoma" panose="020B0604030504040204" pitchFamily="34" charset="0"/>
              </a:rPr>
              <a:t>labore</a:t>
            </a:r>
            <a:r>
              <a:rPr lang="en-US" sz="1400" b="0" i="0" dirty="0">
                <a:latin typeface="Tahoma" panose="020B0604030504040204" pitchFamily="34" charset="0"/>
              </a:rPr>
              <a:t> et dolore magna</a:t>
            </a:r>
          </a:p>
        </p:txBody>
      </p:sp>
      <p:sp>
        <p:nvSpPr>
          <p:cNvPr id="17" name="Rectangle 16">
            <a:extLst>
              <a:ext uri="{FF2B5EF4-FFF2-40B4-BE49-F238E27FC236}">
                <a16:creationId xmlns:a16="http://schemas.microsoft.com/office/drawing/2014/main" xmlns="" id="{1F09027A-A290-0E48-98B0-B20F2FEFF2DA}"/>
              </a:ext>
            </a:extLst>
          </p:cNvPr>
          <p:cNvSpPr/>
          <p:nvPr userDrawn="1"/>
        </p:nvSpPr>
        <p:spPr>
          <a:xfrm>
            <a:off x="7577231" y="4576306"/>
            <a:ext cx="2807302" cy="1200329"/>
          </a:xfrm>
          <a:prstGeom prst="rect">
            <a:avLst/>
          </a:prstGeom>
        </p:spPr>
        <p:txBody>
          <a:bodyPr wrap="square">
            <a:spAutoFit/>
          </a:bodyPr>
          <a:lstStyle/>
          <a:p>
            <a:r>
              <a:rPr lang="ru-RU" sz="1600" b="1" i="0" dirty="0">
                <a:latin typeface="Tahoma" panose="020B0604030504040204" pitchFamily="34" charset="0"/>
              </a:rPr>
              <a:t>ПОДЗАГОЛОВОК</a:t>
            </a:r>
          </a:p>
          <a:p>
            <a:r>
              <a:rPr lang="en-US" sz="1400" b="0" i="0" dirty="0">
                <a:latin typeface="Tahoma" panose="020B0604030504040204" pitchFamily="34" charset="0"/>
              </a:rPr>
              <a:t>Lorem ipsum dolor sit </a:t>
            </a:r>
            <a:r>
              <a:rPr lang="en-US" sz="1400" b="0" i="0" dirty="0" err="1">
                <a:latin typeface="Tahoma" panose="020B0604030504040204" pitchFamily="34" charset="0"/>
              </a:rPr>
              <a:t>amet</a:t>
            </a:r>
            <a:r>
              <a:rPr lang="en-US" sz="1400" b="0" i="0" dirty="0">
                <a:latin typeface="Tahoma" panose="020B0604030504040204" pitchFamily="34" charset="0"/>
              </a:rPr>
              <a:t>, </a:t>
            </a:r>
            <a:r>
              <a:rPr lang="en-US" sz="1400" b="0" i="0" dirty="0" err="1">
                <a:latin typeface="Tahoma" panose="020B0604030504040204" pitchFamily="34" charset="0"/>
              </a:rPr>
              <a:t>consectetur</a:t>
            </a:r>
            <a:r>
              <a:rPr lang="en-US" sz="1400" b="0" i="0" dirty="0">
                <a:latin typeface="Tahoma" panose="020B0604030504040204" pitchFamily="34" charset="0"/>
              </a:rPr>
              <a:t> </a:t>
            </a:r>
            <a:r>
              <a:rPr lang="en-US" sz="1400" b="0" i="0" dirty="0" err="1">
                <a:latin typeface="Tahoma" panose="020B0604030504040204" pitchFamily="34" charset="0"/>
              </a:rPr>
              <a:t>adipiscing</a:t>
            </a:r>
            <a:r>
              <a:rPr lang="en-US" sz="1400" b="0" i="0" dirty="0">
                <a:latin typeface="Tahoma" panose="020B0604030504040204" pitchFamily="34" charset="0"/>
              </a:rPr>
              <a:t> </a:t>
            </a:r>
            <a:r>
              <a:rPr lang="en-US" sz="1400" b="0" i="0" dirty="0" err="1">
                <a:latin typeface="Tahoma" panose="020B0604030504040204" pitchFamily="34" charset="0"/>
              </a:rPr>
              <a:t>elit</a:t>
            </a:r>
            <a:r>
              <a:rPr lang="en-US" sz="1400" b="0" i="0" dirty="0">
                <a:latin typeface="Tahoma" panose="020B0604030504040204" pitchFamily="34" charset="0"/>
              </a:rPr>
              <a:t>, sed do </a:t>
            </a:r>
            <a:r>
              <a:rPr lang="en-US" sz="1400" b="0" i="0" dirty="0" err="1">
                <a:latin typeface="Tahoma" panose="020B0604030504040204" pitchFamily="34" charset="0"/>
              </a:rPr>
              <a:t>eiusmod</a:t>
            </a:r>
            <a:r>
              <a:rPr lang="en-US" sz="1400" b="0" i="0" dirty="0">
                <a:latin typeface="Tahoma" panose="020B0604030504040204" pitchFamily="34" charset="0"/>
              </a:rPr>
              <a:t> </a:t>
            </a:r>
            <a:r>
              <a:rPr lang="en-US" sz="1400" b="0" i="0" dirty="0" err="1">
                <a:latin typeface="Tahoma" panose="020B0604030504040204" pitchFamily="34" charset="0"/>
              </a:rPr>
              <a:t>tempor</a:t>
            </a:r>
            <a:r>
              <a:rPr lang="en-US" sz="1400" b="0" i="0" dirty="0">
                <a:latin typeface="Tahoma" panose="020B0604030504040204" pitchFamily="34" charset="0"/>
              </a:rPr>
              <a:t> </a:t>
            </a:r>
            <a:r>
              <a:rPr lang="en-US" sz="1400" b="0" i="0" dirty="0" err="1">
                <a:latin typeface="Tahoma" panose="020B0604030504040204" pitchFamily="34" charset="0"/>
              </a:rPr>
              <a:t>incididunt</a:t>
            </a:r>
            <a:r>
              <a:rPr lang="en-US" sz="1400" b="0" i="0" dirty="0">
                <a:latin typeface="Tahoma" panose="020B0604030504040204" pitchFamily="34" charset="0"/>
              </a:rPr>
              <a:t> </a:t>
            </a:r>
            <a:r>
              <a:rPr lang="en-US" sz="1400" b="0" i="0" dirty="0" err="1">
                <a:latin typeface="Tahoma" panose="020B0604030504040204" pitchFamily="34" charset="0"/>
              </a:rPr>
              <a:t>ut</a:t>
            </a:r>
            <a:r>
              <a:rPr lang="en-US" sz="1400" b="0" i="0" dirty="0">
                <a:latin typeface="Tahoma" panose="020B0604030504040204" pitchFamily="34" charset="0"/>
              </a:rPr>
              <a:t> </a:t>
            </a:r>
            <a:r>
              <a:rPr lang="en-US" sz="1400" b="0" i="0" dirty="0" err="1">
                <a:latin typeface="Tahoma" panose="020B0604030504040204" pitchFamily="34" charset="0"/>
              </a:rPr>
              <a:t>labore</a:t>
            </a:r>
            <a:r>
              <a:rPr lang="en-US" sz="1400" b="0" i="0" dirty="0">
                <a:latin typeface="Tahoma" panose="020B0604030504040204" pitchFamily="34" charset="0"/>
              </a:rPr>
              <a:t> et dolore magna</a:t>
            </a:r>
          </a:p>
        </p:txBody>
      </p:sp>
      <p:pic>
        <p:nvPicPr>
          <p:cNvPr id="18" name="Picture 17">
            <a:extLst>
              <a:ext uri="{FF2B5EF4-FFF2-40B4-BE49-F238E27FC236}">
                <a16:creationId xmlns:a16="http://schemas.microsoft.com/office/drawing/2014/main" xmlns="" id="{5DD083A4-4F3E-8742-A44C-A68D0C0DEE1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71928" y="0"/>
            <a:ext cx="1754664" cy="1168400"/>
          </a:xfrm>
          <a:prstGeom prst="rect">
            <a:avLst/>
          </a:prstGeom>
        </p:spPr>
      </p:pic>
      <p:cxnSp>
        <p:nvCxnSpPr>
          <p:cNvPr id="19" name="Straight Connector 18">
            <a:extLst>
              <a:ext uri="{FF2B5EF4-FFF2-40B4-BE49-F238E27FC236}">
                <a16:creationId xmlns:a16="http://schemas.microsoft.com/office/drawing/2014/main" xmlns="" id="{1A47D514-A15F-2C41-9ABE-7BDF46854C0B}"/>
              </a:ext>
            </a:extLst>
          </p:cNvPr>
          <p:cNvCxnSpPr>
            <a:cxnSpLocks/>
          </p:cNvCxnSpPr>
          <p:nvPr userDrawn="1"/>
        </p:nvCxnSpPr>
        <p:spPr>
          <a:xfrm>
            <a:off x="6790348" y="1307366"/>
            <a:ext cx="734786" cy="0"/>
          </a:xfrm>
          <a:prstGeom prst="line">
            <a:avLst/>
          </a:prstGeom>
          <a:ln>
            <a:solidFill>
              <a:srgbClr val="FF941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29067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rgbClr val="D9EAF2"/>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xmlns="" id="{F0143BE6-5C1E-A84E-AE48-7A1623D7DF4E}"/>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r="78588"/>
          <a:stretch/>
        </p:blipFill>
        <p:spPr>
          <a:xfrm>
            <a:off x="9106405" y="-45720"/>
            <a:ext cx="3085595" cy="6960057"/>
          </a:xfrm>
          <a:prstGeom prst="rect">
            <a:avLst/>
          </a:prstGeom>
        </p:spPr>
      </p:pic>
      <p:sp>
        <p:nvSpPr>
          <p:cNvPr id="20" name="Rectangle 19">
            <a:extLst>
              <a:ext uri="{FF2B5EF4-FFF2-40B4-BE49-F238E27FC236}">
                <a16:creationId xmlns:a16="http://schemas.microsoft.com/office/drawing/2014/main" xmlns="" id="{D481EAFD-1F8C-BE47-846B-ADB8DEE60B76}"/>
              </a:ext>
            </a:extLst>
          </p:cNvPr>
          <p:cNvSpPr/>
          <p:nvPr userDrawn="1"/>
        </p:nvSpPr>
        <p:spPr>
          <a:xfrm>
            <a:off x="0" y="0"/>
            <a:ext cx="7159083" cy="691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xmlns="" id="{E8070ECD-C8C7-F44F-8349-49559BD23F58}"/>
              </a:ext>
            </a:extLst>
          </p:cNvPr>
          <p:cNvSpPr txBox="1"/>
          <p:nvPr userDrawn="1"/>
        </p:nvSpPr>
        <p:spPr>
          <a:xfrm>
            <a:off x="7488029" y="1068839"/>
            <a:ext cx="3232689" cy="861774"/>
          </a:xfrm>
          <a:prstGeom prst="rect">
            <a:avLst/>
          </a:prstGeom>
          <a:noFill/>
        </p:spPr>
        <p:txBody>
          <a:bodyPr wrap="square" rtlCol="0">
            <a:spAutoFit/>
          </a:bodyPr>
          <a:lstStyle/>
          <a:p>
            <a:pPr algn="ctr"/>
            <a:r>
              <a:rPr lang="ru-RU" sz="2500" b="1" i="0" dirty="0">
                <a:latin typeface="Tahoma" panose="020B0604030504040204" pitchFamily="34" charset="0"/>
              </a:rPr>
              <a:t>ОПИСАНИЕ ГРАФИКА</a:t>
            </a:r>
            <a:endParaRPr lang="en-US" sz="2500" b="1" i="0" dirty="0">
              <a:latin typeface="Tahoma" panose="020B0604030504040204" pitchFamily="34" charset="0"/>
            </a:endParaRPr>
          </a:p>
        </p:txBody>
      </p:sp>
      <p:sp>
        <p:nvSpPr>
          <p:cNvPr id="22" name="Rectangle 21">
            <a:extLst>
              <a:ext uri="{FF2B5EF4-FFF2-40B4-BE49-F238E27FC236}">
                <a16:creationId xmlns:a16="http://schemas.microsoft.com/office/drawing/2014/main" xmlns="" id="{274FD030-6810-C749-8CD5-B4A50E939897}"/>
              </a:ext>
            </a:extLst>
          </p:cNvPr>
          <p:cNvSpPr/>
          <p:nvPr userDrawn="1"/>
        </p:nvSpPr>
        <p:spPr>
          <a:xfrm>
            <a:off x="7577231" y="1935374"/>
            <a:ext cx="2807302" cy="1200329"/>
          </a:xfrm>
          <a:prstGeom prst="rect">
            <a:avLst/>
          </a:prstGeom>
        </p:spPr>
        <p:txBody>
          <a:bodyPr wrap="square">
            <a:spAutoFit/>
          </a:bodyPr>
          <a:lstStyle/>
          <a:p>
            <a:r>
              <a:rPr lang="ru-RU" sz="1600" b="1" i="0" dirty="0">
                <a:latin typeface="Tahoma" panose="020B0604030504040204" pitchFamily="34" charset="0"/>
              </a:rPr>
              <a:t>ПОДЗАГОЛОВОК</a:t>
            </a:r>
          </a:p>
          <a:p>
            <a:r>
              <a:rPr lang="en-US" sz="1400" b="0" i="0" dirty="0">
                <a:latin typeface="Tahoma" panose="020B0604030504040204" pitchFamily="34" charset="0"/>
              </a:rPr>
              <a:t>Lorem ipsum dolor sit </a:t>
            </a:r>
            <a:r>
              <a:rPr lang="en-US" sz="1400" b="0" i="0" dirty="0" err="1">
                <a:latin typeface="Tahoma" panose="020B0604030504040204" pitchFamily="34" charset="0"/>
              </a:rPr>
              <a:t>amet</a:t>
            </a:r>
            <a:r>
              <a:rPr lang="en-US" sz="1400" b="0" i="0" dirty="0">
                <a:latin typeface="Tahoma" panose="020B0604030504040204" pitchFamily="34" charset="0"/>
              </a:rPr>
              <a:t>, </a:t>
            </a:r>
            <a:r>
              <a:rPr lang="en-US" sz="1400" b="0" i="0" dirty="0" err="1">
                <a:latin typeface="Tahoma" panose="020B0604030504040204" pitchFamily="34" charset="0"/>
              </a:rPr>
              <a:t>consectetur</a:t>
            </a:r>
            <a:r>
              <a:rPr lang="en-US" sz="1400" b="0" i="0" dirty="0">
                <a:latin typeface="Tahoma" panose="020B0604030504040204" pitchFamily="34" charset="0"/>
              </a:rPr>
              <a:t> </a:t>
            </a:r>
            <a:r>
              <a:rPr lang="en-US" sz="1400" b="0" i="0" dirty="0" err="1">
                <a:latin typeface="Tahoma" panose="020B0604030504040204" pitchFamily="34" charset="0"/>
              </a:rPr>
              <a:t>adipiscing</a:t>
            </a:r>
            <a:r>
              <a:rPr lang="en-US" sz="1400" b="0" i="0" dirty="0">
                <a:latin typeface="Tahoma" panose="020B0604030504040204" pitchFamily="34" charset="0"/>
              </a:rPr>
              <a:t> </a:t>
            </a:r>
            <a:r>
              <a:rPr lang="en-US" sz="1400" b="0" i="0" dirty="0" err="1">
                <a:latin typeface="Tahoma" panose="020B0604030504040204" pitchFamily="34" charset="0"/>
              </a:rPr>
              <a:t>elit</a:t>
            </a:r>
            <a:r>
              <a:rPr lang="en-US" sz="1400" b="0" i="0" dirty="0">
                <a:latin typeface="Tahoma" panose="020B0604030504040204" pitchFamily="34" charset="0"/>
              </a:rPr>
              <a:t>, sed do </a:t>
            </a:r>
            <a:r>
              <a:rPr lang="en-US" sz="1400" b="0" i="0" dirty="0" err="1">
                <a:latin typeface="Tahoma" panose="020B0604030504040204" pitchFamily="34" charset="0"/>
              </a:rPr>
              <a:t>eiusmod</a:t>
            </a:r>
            <a:r>
              <a:rPr lang="en-US" sz="1400" b="0" i="0" dirty="0">
                <a:latin typeface="Tahoma" panose="020B0604030504040204" pitchFamily="34" charset="0"/>
              </a:rPr>
              <a:t> </a:t>
            </a:r>
            <a:r>
              <a:rPr lang="en-US" sz="1400" b="0" i="0" dirty="0" err="1">
                <a:latin typeface="Tahoma" panose="020B0604030504040204" pitchFamily="34" charset="0"/>
              </a:rPr>
              <a:t>tempor</a:t>
            </a:r>
            <a:r>
              <a:rPr lang="en-US" sz="1400" b="0" i="0" dirty="0">
                <a:latin typeface="Tahoma" panose="020B0604030504040204" pitchFamily="34" charset="0"/>
              </a:rPr>
              <a:t> </a:t>
            </a:r>
            <a:r>
              <a:rPr lang="en-US" sz="1400" b="0" i="0" dirty="0" err="1">
                <a:latin typeface="Tahoma" panose="020B0604030504040204" pitchFamily="34" charset="0"/>
              </a:rPr>
              <a:t>incididunt</a:t>
            </a:r>
            <a:r>
              <a:rPr lang="en-US" sz="1400" b="0" i="0" dirty="0">
                <a:latin typeface="Tahoma" panose="020B0604030504040204" pitchFamily="34" charset="0"/>
              </a:rPr>
              <a:t> </a:t>
            </a:r>
            <a:r>
              <a:rPr lang="en-US" sz="1400" b="0" i="0" dirty="0" err="1">
                <a:latin typeface="Tahoma" panose="020B0604030504040204" pitchFamily="34" charset="0"/>
              </a:rPr>
              <a:t>ut</a:t>
            </a:r>
            <a:r>
              <a:rPr lang="en-US" sz="1400" b="0" i="0" dirty="0">
                <a:latin typeface="Tahoma" panose="020B0604030504040204" pitchFamily="34" charset="0"/>
              </a:rPr>
              <a:t> </a:t>
            </a:r>
            <a:r>
              <a:rPr lang="en-US" sz="1400" b="0" i="0" dirty="0" err="1">
                <a:latin typeface="Tahoma" panose="020B0604030504040204" pitchFamily="34" charset="0"/>
              </a:rPr>
              <a:t>labore</a:t>
            </a:r>
            <a:r>
              <a:rPr lang="en-US" sz="1400" b="0" i="0" dirty="0">
                <a:latin typeface="Tahoma" panose="020B0604030504040204" pitchFamily="34" charset="0"/>
              </a:rPr>
              <a:t> et dolore magna</a:t>
            </a:r>
          </a:p>
        </p:txBody>
      </p:sp>
      <p:sp>
        <p:nvSpPr>
          <p:cNvPr id="24" name="Rectangle 23">
            <a:extLst>
              <a:ext uri="{FF2B5EF4-FFF2-40B4-BE49-F238E27FC236}">
                <a16:creationId xmlns:a16="http://schemas.microsoft.com/office/drawing/2014/main" xmlns="" id="{8CA05B49-FB4B-A449-910A-02149483D8B8}"/>
              </a:ext>
            </a:extLst>
          </p:cNvPr>
          <p:cNvSpPr/>
          <p:nvPr userDrawn="1"/>
        </p:nvSpPr>
        <p:spPr>
          <a:xfrm>
            <a:off x="7577231" y="3255840"/>
            <a:ext cx="2807302" cy="1200329"/>
          </a:xfrm>
          <a:prstGeom prst="rect">
            <a:avLst/>
          </a:prstGeom>
        </p:spPr>
        <p:txBody>
          <a:bodyPr wrap="square">
            <a:spAutoFit/>
          </a:bodyPr>
          <a:lstStyle/>
          <a:p>
            <a:r>
              <a:rPr lang="ru-RU" sz="1600" b="1" i="0" dirty="0">
                <a:latin typeface="Tahoma" panose="020B0604030504040204" pitchFamily="34" charset="0"/>
              </a:rPr>
              <a:t>ПОДЗАГОЛОВОК</a:t>
            </a:r>
          </a:p>
          <a:p>
            <a:r>
              <a:rPr lang="en-US" sz="1400" b="0" i="0" dirty="0">
                <a:latin typeface="Tahoma" panose="020B0604030504040204" pitchFamily="34" charset="0"/>
              </a:rPr>
              <a:t>Lorem ipsum dolor sit </a:t>
            </a:r>
            <a:r>
              <a:rPr lang="en-US" sz="1400" b="0" i="0" dirty="0" err="1">
                <a:latin typeface="Tahoma" panose="020B0604030504040204" pitchFamily="34" charset="0"/>
              </a:rPr>
              <a:t>amet</a:t>
            </a:r>
            <a:r>
              <a:rPr lang="en-US" sz="1400" b="0" i="0" dirty="0">
                <a:latin typeface="Tahoma" panose="020B0604030504040204" pitchFamily="34" charset="0"/>
              </a:rPr>
              <a:t>, </a:t>
            </a:r>
            <a:r>
              <a:rPr lang="en-US" sz="1400" b="0" i="0" dirty="0" err="1">
                <a:latin typeface="Tahoma" panose="020B0604030504040204" pitchFamily="34" charset="0"/>
              </a:rPr>
              <a:t>consectetur</a:t>
            </a:r>
            <a:r>
              <a:rPr lang="en-US" sz="1400" b="0" i="0" dirty="0">
                <a:latin typeface="Tahoma" panose="020B0604030504040204" pitchFamily="34" charset="0"/>
              </a:rPr>
              <a:t> </a:t>
            </a:r>
            <a:r>
              <a:rPr lang="en-US" sz="1400" b="0" i="0" dirty="0" err="1">
                <a:latin typeface="Tahoma" panose="020B0604030504040204" pitchFamily="34" charset="0"/>
              </a:rPr>
              <a:t>adipiscing</a:t>
            </a:r>
            <a:r>
              <a:rPr lang="en-US" sz="1400" b="0" i="0" dirty="0">
                <a:latin typeface="Tahoma" panose="020B0604030504040204" pitchFamily="34" charset="0"/>
              </a:rPr>
              <a:t> </a:t>
            </a:r>
            <a:r>
              <a:rPr lang="en-US" sz="1400" b="0" i="0" dirty="0" err="1">
                <a:latin typeface="Tahoma" panose="020B0604030504040204" pitchFamily="34" charset="0"/>
              </a:rPr>
              <a:t>elit</a:t>
            </a:r>
            <a:r>
              <a:rPr lang="en-US" sz="1400" b="0" i="0" dirty="0">
                <a:latin typeface="Tahoma" panose="020B0604030504040204" pitchFamily="34" charset="0"/>
              </a:rPr>
              <a:t>, sed do </a:t>
            </a:r>
            <a:r>
              <a:rPr lang="en-US" sz="1400" b="0" i="0" dirty="0" err="1">
                <a:latin typeface="Tahoma" panose="020B0604030504040204" pitchFamily="34" charset="0"/>
              </a:rPr>
              <a:t>eiusmod</a:t>
            </a:r>
            <a:r>
              <a:rPr lang="en-US" sz="1400" b="0" i="0" dirty="0">
                <a:latin typeface="Tahoma" panose="020B0604030504040204" pitchFamily="34" charset="0"/>
              </a:rPr>
              <a:t> </a:t>
            </a:r>
            <a:r>
              <a:rPr lang="en-US" sz="1400" b="0" i="0" dirty="0" err="1">
                <a:latin typeface="Tahoma" panose="020B0604030504040204" pitchFamily="34" charset="0"/>
              </a:rPr>
              <a:t>tempor</a:t>
            </a:r>
            <a:r>
              <a:rPr lang="en-US" sz="1400" b="0" i="0" dirty="0">
                <a:latin typeface="Tahoma" panose="020B0604030504040204" pitchFamily="34" charset="0"/>
              </a:rPr>
              <a:t> </a:t>
            </a:r>
            <a:r>
              <a:rPr lang="en-US" sz="1400" b="0" i="0" dirty="0" err="1">
                <a:latin typeface="Tahoma" panose="020B0604030504040204" pitchFamily="34" charset="0"/>
              </a:rPr>
              <a:t>incididunt</a:t>
            </a:r>
            <a:r>
              <a:rPr lang="en-US" sz="1400" b="0" i="0" dirty="0">
                <a:latin typeface="Tahoma" panose="020B0604030504040204" pitchFamily="34" charset="0"/>
              </a:rPr>
              <a:t> </a:t>
            </a:r>
            <a:r>
              <a:rPr lang="en-US" sz="1400" b="0" i="0" dirty="0" err="1">
                <a:latin typeface="Tahoma" panose="020B0604030504040204" pitchFamily="34" charset="0"/>
              </a:rPr>
              <a:t>ut</a:t>
            </a:r>
            <a:r>
              <a:rPr lang="en-US" sz="1400" b="0" i="0" dirty="0">
                <a:latin typeface="Tahoma" panose="020B0604030504040204" pitchFamily="34" charset="0"/>
              </a:rPr>
              <a:t> </a:t>
            </a:r>
            <a:r>
              <a:rPr lang="en-US" sz="1400" b="0" i="0" dirty="0" err="1">
                <a:latin typeface="Tahoma" panose="020B0604030504040204" pitchFamily="34" charset="0"/>
              </a:rPr>
              <a:t>labore</a:t>
            </a:r>
            <a:r>
              <a:rPr lang="en-US" sz="1400" b="0" i="0" dirty="0">
                <a:latin typeface="Tahoma" panose="020B0604030504040204" pitchFamily="34" charset="0"/>
              </a:rPr>
              <a:t> et dolore magna</a:t>
            </a:r>
          </a:p>
        </p:txBody>
      </p:sp>
      <p:sp>
        <p:nvSpPr>
          <p:cNvPr id="25" name="Rectangle 24">
            <a:extLst>
              <a:ext uri="{FF2B5EF4-FFF2-40B4-BE49-F238E27FC236}">
                <a16:creationId xmlns:a16="http://schemas.microsoft.com/office/drawing/2014/main" xmlns="" id="{9592DB29-5294-224D-8C5C-54779BB65A75}"/>
              </a:ext>
            </a:extLst>
          </p:cNvPr>
          <p:cNvSpPr/>
          <p:nvPr userDrawn="1"/>
        </p:nvSpPr>
        <p:spPr>
          <a:xfrm>
            <a:off x="7577231" y="4576306"/>
            <a:ext cx="2807302" cy="1200329"/>
          </a:xfrm>
          <a:prstGeom prst="rect">
            <a:avLst/>
          </a:prstGeom>
        </p:spPr>
        <p:txBody>
          <a:bodyPr wrap="square">
            <a:spAutoFit/>
          </a:bodyPr>
          <a:lstStyle/>
          <a:p>
            <a:r>
              <a:rPr lang="ru-RU" sz="1600" b="1" i="0" dirty="0">
                <a:latin typeface="Tahoma" panose="020B0604030504040204" pitchFamily="34" charset="0"/>
              </a:rPr>
              <a:t>ПОДЗАГОЛОВОК</a:t>
            </a:r>
          </a:p>
          <a:p>
            <a:r>
              <a:rPr lang="en-US" sz="1400" b="0" i="0" dirty="0">
                <a:latin typeface="Tahoma" panose="020B0604030504040204" pitchFamily="34" charset="0"/>
              </a:rPr>
              <a:t>Lorem ipsum dolor sit </a:t>
            </a:r>
            <a:r>
              <a:rPr lang="en-US" sz="1400" b="0" i="0" dirty="0" err="1">
                <a:latin typeface="Tahoma" panose="020B0604030504040204" pitchFamily="34" charset="0"/>
              </a:rPr>
              <a:t>amet</a:t>
            </a:r>
            <a:r>
              <a:rPr lang="en-US" sz="1400" b="0" i="0" dirty="0">
                <a:latin typeface="Tahoma" panose="020B0604030504040204" pitchFamily="34" charset="0"/>
              </a:rPr>
              <a:t>, </a:t>
            </a:r>
            <a:r>
              <a:rPr lang="en-US" sz="1400" b="0" i="0" dirty="0" err="1">
                <a:latin typeface="Tahoma" panose="020B0604030504040204" pitchFamily="34" charset="0"/>
              </a:rPr>
              <a:t>consectetur</a:t>
            </a:r>
            <a:r>
              <a:rPr lang="en-US" sz="1400" b="0" i="0" dirty="0">
                <a:latin typeface="Tahoma" panose="020B0604030504040204" pitchFamily="34" charset="0"/>
              </a:rPr>
              <a:t> </a:t>
            </a:r>
            <a:r>
              <a:rPr lang="en-US" sz="1400" b="0" i="0" dirty="0" err="1">
                <a:latin typeface="Tahoma" panose="020B0604030504040204" pitchFamily="34" charset="0"/>
              </a:rPr>
              <a:t>adipiscing</a:t>
            </a:r>
            <a:r>
              <a:rPr lang="en-US" sz="1400" b="0" i="0" dirty="0">
                <a:latin typeface="Tahoma" panose="020B0604030504040204" pitchFamily="34" charset="0"/>
              </a:rPr>
              <a:t> </a:t>
            </a:r>
            <a:r>
              <a:rPr lang="en-US" sz="1400" b="0" i="0" dirty="0" err="1">
                <a:latin typeface="Tahoma" panose="020B0604030504040204" pitchFamily="34" charset="0"/>
              </a:rPr>
              <a:t>elit</a:t>
            </a:r>
            <a:r>
              <a:rPr lang="en-US" sz="1400" b="0" i="0" dirty="0">
                <a:latin typeface="Tahoma" panose="020B0604030504040204" pitchFamily="34" charset="0"/>
              </a:rPr>
              <a:t>, sed do </a:t>
            </a:r>
            <a:r>
              <a:rPr lang="en-US" sz="1400" b="0" i="0" dirty="0" err="1">
                <a:latin typeface="Tahoma" panose="020B0604030504040204" pitchFamily="34" charset="0"/>
              </a:rPr>
              <a:t>eiusmod</a:t>
            </a:r>
            <a:r>
              <a:rPr lang="en-US" sz="1400" b="0" i="0" dirty="0">
                <a:latin typeface="Tahoma" panose="020B0604030504040204" pitchFamily="34" charset="0"/>
              </a:rPr>
              <a:t> </a:t>
            </a:r>
            <a:r>
              <a:rPr lang="en-US" sz="1400" b="0" i="0" dirty="0" err="1">
                <a:latin typeface="Tahoma" panose="020B0604030504040204" pitchFamily="34" charset="0"/>
              </a:rPr>
              <a:t>tempor</a:t>
            </a:r>
            <a:r>
              <a:rPr lang="en-US" sz="1400" b="0" i="0" dirty="0">
                <a:latin typeface="Tahoma" panose="020B0604030504040204" pitchFamily="34" charset="0"/>
              </a:rPr>
              <a:t> </a:t>
            </a:r>
            <a:r>
              <a:rPr lang="en-US" sz="1400" b="0" i="0" dirty="0" err="1">
                <a:latin typeface="Tahoma" panose="020B0604030504040204" pitchFamily="34" charset="0"/>
              </a:rPr>
              <a:t>incididunt</a:t>
            </a:r>
            <a:r>
              <a:rPr lang="en-US" sz="1400" b="0" i="0" dirty="0">
                <a:latin typeface="Tahoma" panose="020B0604030504040204" pitchFamily="34" charset="0"/>
              </a:rPr>
              <a:t> </a:t>
            </a:r>
            <a:r>
              <a:rPr lang="en-US" sz="1400" b="0" i="0" dirty="0" err="1">
                <a:latin typeface="Tahoma" panose="020B0604030504040204" pitchFamily="34" charset="0"/>
              </a:rPr>
              <a:t>ut</a:t>
            </a:r>
            <a:r>
              <a:rPr lang="en-US" sz="1400" b="0" i="0" dirty="0">
                <a:latin typeface="Tahoma" panose="020B0604030504040204" pitchFamily="34" charset="0"/>
              </a:rPr>
              <a:t> </a:t>
            </a:r>
            <a:r>
              <a:rPr lang="en-US" sz="1400" b="0" i="0" dirty="0" err="1">
                <a:latin typeface="Tahoma" panose="020B0604030504040204" pitchFamily="34" charset="0"/>
              </a:rPr>
              <a:t>labore</a:t>
            </a:r>
            <a:r>
              <a:rPr lang="en-US" sz="1400" b="0" i="0" dirty="0">
                <a:latin typeface="Tahoma" panose="020B0604030504040204" pitchFamily="34" charset="0"/>
              </a:rPr>
              <a:t> et dolore magna</a:t>
            </a:r>
          </a:p>
        </p:txBody>
      </p:sp>
      <p:pic>
        <p:nvPicPr>
          <p:cNvPr id="26" name="Picture 25">
            <a:extLst>
              <a:ext uri="{FF2B5EF4-FFF2-40B4-BE49-F238E27FC236}">
                <a16:creationId xmlns:a16="http://schemas.microsoft.com/office/drawing/2014/main" xmlns="" id="{A1186FD2-057F-414C-AAA1-CF7EE1792E1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1928" y="0"/>
            <a:ext cx="1754664" cy="1168400"/>
          </a:xfrm>
          <a:prstGeom prst="rect">
            <a:avLst/>
          </a:prstGeom>
        </p:spPr>
      </p:pic>
      <p:cxnSp>
        <p:nvCxnSpPr>
          <p:cNvPr id="27" name="Straight Connector 26">
            <a:extLst>
              <a:ext uri="{FF2B5EF4-FFF2-40B4-BE49-F238E27FC236}">
                <a16:creationId xmlns:a16="http://schemas.microsoft.com/office/drawing/2014/main" xmlns="" id="{5D3D0E6C-49B4-094C-937D-983791F2BB2D}"/>
              </a:ext>
            </a:extLst>
          </p:cNvPr>
          <p:cNvCxnSpPr>
            <a:cxnSpLocks/>
          </p:cNvCxnSpPr>
          <p:nvPr userDrawn="1"/>
        </p:nvCxnSpPr>
        <p:spPr>
          <a:xfrm>
            <a:off x="6790348" y="1307366"/>
            <a:ext cx="734786" cy="0"/>
          </a:xfrm>
          <a:prstGeom prst="line">
            <a:avLst/>
          </a:prstGeom>
          <a:ln>
            <a:solidFill>
              <a:srgbClr val="FF941F"/>
            </a:solidFill>
          </a:ln>
        </p:spPr>
        <p:style>
          <a:lnRef idx="1">
            <a:schemeClr val="accent1"/>
          </a:lnRef>
          <a:fillRef idx="0">
            <a:schemeClr val="accent1"/>
          </a:fillRef>
          <a:effectRef idx="0">
            <a:schemeClr val="accent1"/>
          </a:effectRef>
          <a:fontRef idx="minor">
            <a:schemeClr val="tx1"/>
          </a:fontRef>
        </p:style>
      </p:cxnSp>
      <p:graphicFrame>
        <p:nvGraphicFramePr>
          <p:cNvPr id="28" name="Chart 27">
            <a:extLst>
              <a:ext uri="{FF2B5EF4-FFF2-40B4-BE49-F238E27FC236}">
                <a16:creationId xmlns:a16="http://schemas.microsoft.com/office/drawing/2014/main" xmlns="" id="{AE514281-A5B6-8149-AF62-27420BD779DE}"/>
              </a:ext>
            </a:extLst>
          </p:cNvPr>
          <p:cNvGraphicFramePr/>
          <p:nvPr userDrawn="1">
            <p:extLst>
              <p:ext uri="{D42A27DB-BD31-4B8C-83A1-F6EECF244321}">
                <p14:modId xmlns:p14="http://schemas.microsoft.com/office/powerpoint/2010/main" val="3920437546"/>
              </p:ext>
            </p:extLst>
          </p:nvPr>
        </p:nvGraphicFramePr>
        <p:xfrm>
          <a:off x="874713" y="1773238"/>
          <a:ext cx="6070373" cy="436509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8981728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rgbClr val="D9EAF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A67E99C9-5269-BE40-B191-22D1DF20A1A5}"/>
              </a:ext>
            </a:extLst>
          </p:cNvPr>
          <p:cNvSpPr/>
          <p:nvPr userDrawn="1"/>
        </p:nvSpPr>
        <p:spPr>
          <a:xfrm>
            <a:off x="0" y="1328738"/>
            <a:ext cx="12192000" cy="3744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xmlns="" id="{122CC498-EF61-3D44-ADDA-6AA63845D9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1928" y="0"/>
            <a:ext cx="1754664" cy="1168400"/>
          </a:xfrm>
          <a:prstGeom prst="rect">
            <a:avLst/>
          </a:prstGeom>
        </p:spPr>
      </p:pic>
      <p:graphicFrame>
        <p:nvGraphicFramePr>
          <p:cNvPr id="13" name="Chart 12">
            <a:extLst>
              <a:ext uri="{FF2B5EF4-FFF2-40B4-BE49-F238E27FC236}">
                <a16:creationId xmlns:a16="http://schemas.microsoft.com/office/drawing/2014/main" xmlns="" id="{9051549B-4B6C-3B47-9BDF-4E1D377ACA81}"/>
              </a:ext>
            </a:extLst>
          </p:cNvPr>
          <p:cNvGraphicFramePr/>
          <p:nvPr userDrawn="1">
            <p:extLst>
              <p:ext uri="{D42A27DB-BD31-4B8C-83A1-F6EECF244321}">
                <p14:modId xmlns:p14="http://schemas.microsoft.com/office/powerpoint/2010/main" val="1719896160"/>
              </p:ext>
            </p:extLst>
          </p:nvPr>
        </p:nvGraphicFramePr>
        <p:xfrm>
          <a:off x="874713" y="1537229"/>
          <a:ext cx="10626725" cy="3327024"/>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xmlns="" id="{22F08FED-6F53-9143-A501-F0EFCA7CB9AC}"/>
              </a:ext>
            </a:extLst>
          </p:cNvPr>
          <p:cNvSpPr txBox="1"/>
          <p:nvPr userDrawn="1"/>
        </p:nvSpPr>
        <p:spPr>
          <a:xfrm>
            <a:off x="708819" y="5779574"/>
            <a:ext cx="3232689" cy="861774"/>
          </a:xfrm>
          <a:prstGeom prst="rect">
            <a:avLst/>
          </a:prstGeom>
          <a:noFill/>
        </p:spPr>
        <p:txBody>
          <a:bodyPr wrap="square" rtlCol="0">
            <a:spAutoFit/>
          </a:bodyPr>
          <a:lstStyle/>
          <a:p>
            <a:pPr algn="ctr"/>
            <a:r>
              <a:rPr lang="ru-RU" sz="2500" b="1" i="0" dirty="0">
                <a:latin typeface="Tahoma" panose="020B0604030504040204" pitchFamily="34" charset="0"/>
              </a:rPr>
              <a:t>ОПИСАНИЕ ГРАФИКА</a:t>
            </a:r>
            <a:endParaRPr lang="en-US" sz="2500" b="1" i="0" dirty="0">
              <a:latin typeface="Tahoma" panose="020B0604030504040204" pitchFamily="34" charset="0"/>
            </a:endParaRPr>
          </a:p>
        </p:txBody>
      </p:sp>
      <p:sp>
        <p:nvSpPr>
          <p:cNvPr id="15" name="Rectangle 14">
            <a:extLst>
              <a:ext uri="{FF2B5EF4-FFF2-40B4-BE49-F238E27FC236}">
                <a16:creationId xmlns:a16="http://schemas.microsoft.com/office/drawing/2014/main" xmlns="" id="{45C1D266-C969-A54E-AE45-E46E3B650CD2}"/>
              </a:ext>
            </a:extLst>
          </p:cNvPr>
          <p:cNvSpPr/>
          <p:nvPr userDrawn="1"/>
        </p:nvSpPr>
        <p:spPr>
          <a:xfrm>
            <a:off x="4353795" y="5505605"/>
            <a:ext cx="7793397" cy="1631216"/>
          </a:xfrm>
          <a:prstGeom prst="rect">
            <a:avLst/>
          </a:prstGeom>
        </p:spPr>
        <p:txBody>
          <a:bodyPr wrap="square">
            <a:spAutoFit/>
          </a:bodyPr>
          <a:lstStyle/>
          <a:p>
            <a:r>
              <a:rPr lang="ru-RU" sz="1600" b="1" i="0" dirty="0">
                <a:latin typeface="Tahoma" panose="020B0604030504040204" pitchFamily="34" charset="0"/>
              </a:rPr>
              <a:t>ПОДЗАГОЛОВОК</a:t>
            </a:r>
          </a:p>
          <a:p>
            <a:r>
              <a:rPr lang="en-US" sz="1400" b="0" i="0" dirty="0">
                <a:latin typeface="Tahoma" panose="020B0604030504040204" pitchFamily="34" charset="0"/>
              </a:rPr>
              <a:t>Lorem ipsum dolor sit </a:t>
            </a:r>
            <a:r>
              <a:rPr lang="en-US" sz="1400" b="0" i="0" dirty="0" err="1">
                <a:latin typeface="Tahoma" panose="020B0604030504040204" pitchFamily="34" charset="0"/>
              </a:rPr>
              <a:t>amet</a:t>
            </a:r>
            <a:r>
              <a:rPr lang="en-US" sz="1400" b="0" i="0" dirty="0">
                <a:latin typeface="Tahoma" panose="020B0604030504040204" pitchFamily="34" charset="0"/>
              </a:rPr>
              <a:t>, </a:t>
            </a:r>
            <a:r>
              <a:rPr lang="en-US" sz="1400" b="0" i="0" dirty="0" err="1">
                <a:latin typeface="Tahoma" panose="020B0604030504040204" pitchFamily="34" charset="0"/>
              </a:rPr>
              <a:t>consectetur</a:t>
            </a:r>
            <a:r>
              <a:rPr lang="en-US" sz="1400" b="0" i="0" dirty="0">
                <a:latin typeface="Tahoma" panose="020B0604030504040204" pitchFamily="34" charset="0"/>
              </a:rPr>
              <a:t> </a:t>
            </a:r>
            <a:r>
              <a:rPr lang="en-US" sz="1400" b="0" i="0" dirty="0" err="1">
                <a:latin typeface="Tahoma" panose="020B0604030504040204" pitchFamily="34" charset="0"/>
              </a:rPr>
              <a:t>adipiscing</a:t>
            </a:r>
            <a:r>
              <a:rPr lang="en-US" sz="1400" b="0" i="0" dirty="0">
                <a:latin typeface="Tahoma" panose="020B0604030504040204" pitchFamily="34" charset="0"/>
              </a:rPr>
              <a:t> </a:t>
            </a:r>
            <a:r>
              <a:rPr lang="en-US" sz="1400" b="0" i="0" dirty="0" err="1">
                <a:latin typeface="Tahoma" panose="020B0604030504040204" pitchFamily="34" charset="0"/>
              </a:rPr>
              <a:t>elit</a:t>
            </a:r>
            <a:r>
              <a:rPr lang="en-US" sz="1400" b="0" i="0" dirty="0">
                <a:latin typeface="Tahoma" panose="020B0604030504040204" pitchFamily="34" charset="0"/>
              </a:rPr>
              <a:t>, sed do </a:t>
            </a:r>
            <a:r>
              <a:rPr lang="en-US" sz="1400" b="0" i="0" dirty="0" err="1">
                <a:latin typeface="Tahoma" panose="020B0604030504040204" pitchFamily="34" charset="0"/>
              </a:rPr>
              <a:t>eiusmod</a:t>
            </a:r>
            <a:r>
              <a:rPr lang="en-US" sz="1400" b="0" i="0" dirty="0">
                <a:latin typeface="Tahoma" panose="020B0604030504040204" pitchFamily="34" charset="0"/>
              </a:rPr>
              <a:t> </a:t>
            </a:r>
            <a:r>
              <a:rPr lang="en-US" sz="1400" b="0" i="0" dirty="0" err="1">
                <a:latin typeface="Tahoma" panose="020B0604030504040204" pitchFamily="34" charset="0"/>
              </a:rPr>
              <a:t>tempor</a:t>
            </a:r>
            <a:r>
              <a:rPr lang="en-US" sz="1400" b="0" i="0" dirty="0">
                <a:latin typeface="Tahoma" panose="020B0604030504040204" pitchFamily="34" charset="0"/>
              </a:rPr>
              <a:t> </a:t>
            </a:r>
            <a:r>
              <a:rPr lang="en-US" sz="1400" b="0" i="0" dirty="0" err="1">
                <a:latin typeface="Tahoma" panose="020B0604030504040204" pitchFamily="34" charset="0"/>
              </a:rPr>
              <a:t>incididunt</a:t>
            </a:r>
            <a:r>
              <a:rPr lang="en-US" sz="1400" b="0" i="0" dirty="0">
                <a:latin typeface="Tahoma" panose="020B0604030504040204" pitchFamily="34" charset="0"/>
              </a:rPr>
              <a:t> </a:t>
            </a:r>
            <a:r>
              <a:rPr lang="en-US" sz="1400" b="0" i="0" dirty="0" err="1">
                <a:latin typeface="Tahoma" panose="020B0604030504040204" pitchFamily="34" charset="0"/>
              </a:rPr>
              <a:t>ut</a:t>
            </a:r>
            <a:r>
              <a:rPr lang="en-US" sz="1400" b="0" i="0" dirty="0">
                <a:latin typeface="Tahoma" panose="020B0604030504040204" pitchFamily="34" charset="0"/>
              </a:rPr>
              <a:t> </a:t>
            </a:r>
            <a:r>
              <a:rPr lang="en-US" sz="1400" b="0" i="0" dirty="0" err="1">
                <a:latin typeface="Tahoma" panose="020B0604030504040204" pitchFamily="34" charset="0"/>
              </a:rPr>
              <a:t>labore</a:t>
            </a:r>
            <a:r>
              <a:rPr lang="en-US" sz="1400" b="0" i="0" dirty="0">
                <a:latin typeface="Tahoma" panose="020B0604030504040204" pitchFamily="34" charset="0"/>
              </a:rPr>
              <a:t> et dolore magna</a:t>
            </a:r>
            <a:endParaRPr lang="ru-RU" sz="1400" b="0" i="0" dirty="0">
              <a:latin typeface="Tahoma" panose="020B0604030504040204" pitchFamily="34" charset="0"/>
            </a:endParaRPr>
          </a:p>
          <a:p>
            <a:r>
              <a:rPr lang="en-US" sz="1400" b="0" i="0" dirty="0">
                <a:latin typeface="Tahoma" panose="020B0604030504040204" pitchFamily="34" charset="0"/>
              </a:rPr>
              <a:t>Lorem ipsum dolor sit </a:t>
            </a:r>
            <a:r>
              <a:rPr lang="en-US" sz="1400" b="0" i="0" dirty="0" err="1">
                <a:latin typeface="Tahoma" panose="020B0604030504040204" pitchFamily="34" charset="0"/>
              </a:rPr>
              <a:t>amet</a:t>
            </a:r>
            <a:r>
              <a:rPr lang="en-US" sz="1400" b="0" i="0" dirty="0">
                <a:latin typeface="Tahoma" panose="020B0604030504040204" pitchFamily="34" charset="0"/>
              </a:rPr>
              <a:t>, </a:t>
            </a:r>
            <a:r>
              <a:rPr lang="en-US" sz="1400" b="0" i="0" dirty="0" err="1">
                <a:latin typeface="Tahoma" panose="020B0604030504040204" pitchFamily="34" charset="0"/>
              </a:rPr>
              <a:t>consectetur</a:t>
            </a:r>
            <a:r>
              <a:rPr lang="en-US" sz="1400" b="0" i="0" dirty="0">
                <a:latin typeface="Tahoma" panose="020B0604030504040204" pitchFamily="34" charset="0"/>
              </a:rPr>
              <a:t> </a:t>
            </a:r>
            <a:r>
              <a:rPr lang="en-US" sz="1400" b="0" i="0" dirty="0" err="1">
                <a:latin typeface="Tahoma" panose="020B0604030504040204" pitchFamily="34" charset="0"/>
              </a:rPr>
              <a:t>adipiscing</a:t>
            </a:r>
            <a:r>
              <a:rPr lang="en-US" sz="1400" b="0" i="0" dirty="0">
                <a:latin typeface="Tahoma" panose="020B0604030504040204" pitchFamily="34" charset="0"/>
              </a:rPr>
              <a:t> </a:t>
            </a:r>
            <a:r>
              <a:rPr lang="en-US" sz="1400" b="0" i="0" dirty="0" err="1">
                <a:latin typeface="Tahoma" panose="020B0604030504040204" pitchFamily="34" charset="0"/>
              </a:rPr>
              <a:t>elit</a:t>
            </a:r>
            <a:r>
              <a:rPr lang="en-US" sz="1400" b="0" i="0" dirty="0">
                <a:latin typeface="Tahoma" panose="020B0604030504040204" pitchFamily="34" charset="0"/>
              </a:rPr>
              <a:t>, sed do </a:t>
            </a:r>
            <a:r>
              <a:rPr lang="en-US" sz="1400" b="0" i="0" dirty="0" err="1">
                <a:latin typeface="Tahoma" panose="020B0604030504040204" pitchFamily="34" charset="0"/>
              </a:rPr>
              <a:t>eiusmod</a:t>
            </a:r>
            <a:r>
              <a:rPr lang="en-US" sz="1400" b="0" i="0" dirty="0">
                <a:latin typeface="Tahoma" panose="020B0604030504040204" pitchFamily="34" charset="0"/>
              </a:rPr>
              <a:t> </a:t>
            </a:r>
            <a:r>
              <a:rPr lang="en-US" sz="1400" b="0" i="0" dirty="0" err="1">
                <a:latin typeface="Tahoma" panose="020B0604030504040204" pitchFamily="34" charset="0"/>
              </a:rPr>
              <a:t>tempor</a:t>
            </a:r>
            <a:r>
              <a:rPr lang="en-US" sz="1400" b="0" i="0" dirty="0">
                <a:latin typeface="Tahoma" panose="020B0604030504040204" pitchFamily="34" charset="0"/>
              </a:rPr>
              <a:t> </a:t>
            </a:r>
            <a:r>
              <a:rPr lang="en-US" sz="1400" b="0" i="0" dirty="0" err="1">
                <a:latin typeface="Tahoma" panose="020B0604030504040204" pitchFamily="34" charset="0"/>
              </a:rPr>
              <a:t>incididunt</a:t>
            </a:r>
            <a:r>
              <a:rPr lang="en-US" sz="1400" b="0" i="0" dirty="0">
                <a:latin typeface="Tahoma" panose="020B0604030504040204" pitchFamily="34" charset="0"/>
              </a:rPr>
              <a:t> </a:t>
            </a:r>
            <a:r>
              <a:rPr lang="en-US" sz="1400" b="0" i="0" dirty="0" err="1">
                <a:latin typeface="Tahoma" panose="020B0604030504040204" pitchFamily="34" charset="0"/>
              </a:rPr>
              <a:t>ut</a:t>
            </a:r>
            <a:r>
              <a:rPr lang="en-US" sz="1400" b="0" i="0" dirty="0">
                <a:latin typeface="Tahoma" panose="020B0604030504040204" pitchFamily="34" charset="0"/>
              </a:rPr>
              <a:t> </a:t>
            </a:r>
            <a:r>
              <a:rPr lang="en-US" sz="1400" b="0" i="0" dirty="0" err="1">
                <a:latin typeface="Tahoma" panose="020B0604030504040204" pitchFamily="34" charset="0"/>
              </a:rPr>
              <a:t>labore</a:t>
            </a:r>
            <a:r>
              <a:rPr lang="en-US" sz="1400" b="0" i="0" dirty="0">
                <a:latin typeface="Tahoma" panose="020B0604030504040204" pitchFamily="34" charset="0"/>
              </a:rPr>
              <a:t> et dolore magna</a:t>
            </a:r>
            <a:endParaRPr lang="ru-RU" sz="1400" b="0" i="0" dirty="0">
              <a:latin typeface="Tahoma" panose="020B0604030504040204" pitchFamily="34" charset="0"/>
            </a:endParaRPr>
          </a:p>
          <a:p>
            <a:r>
              <a:rPr lang="en-US" sz="1400" b="0" i="0" dirty="0">
                <a:latin typeface="Tahoma" panose="020B0604030504040204" pitchFamily="34" charset="0"/>
              </a:rPr>
              <a:t>Lorem ipsum dolor sit </a:t>
            </a:r>
            <a:r>
              <a:rPr lang="en-US" sz="1400" b="0" i="0" dirty="0" err="1">
                <a:latin typeface="Tahoma" panose="020B0604030504040204" pitchFamily="34" charset="0"/>
              </a:rPr>
              <a:t>amet</a:t>
            </a:r>
            <a:r>
              <a:rPr lang="en-US" sz="1400" b="0" i="0" dirty="0">
                <a:latin typeface="Tahoma" panose="020B0604030504040204" pitchFamily="34" charset="0"/>
              </a:rPr>
              <a:t>, </a:t>
            </a:r>
            <a:r>
              <a:rPr lang="en-US" sz="1400" b="0" i="0" dirty="0" err="1">
                <a:latin typeface="Tahoma" panose="020B0604030504040204" pitchFamily="34" charset="0"/>
              </a:rPr>
              <a:t>consectetur</a:t>
            </a:r>
            <a:r>
              <a:rPr lang="en-US" sz="1400" b="0" i="0" dirty="0">
                <a:latin typeface="Tahoma" panose="020B0604030504040204" pitchFamily="34" charset="0"/>
              </a:rPr>
              <a:t> </a:t>
            </a:r>
            <a:r>
              <a:rPr lang="en-US" sz="1400" b="0" i="0" dirty="0" err="1">
                <a:latin typeface="Tahoma" panose="020B0604030504040204" pitchFamily="34" charset="0"/>
              </a:rPr>
              <a:t>adipiscing</a:t>
            </a:r>
            <a:r>
              <a:rPr lang="en-US" sz="1400" b="0" i="0" dirty="0">
                <a:latin typeface="Tahoma" panose="020B0604030504040204" pitchFamily="34" charset="0"/>
              </a:rPr>
              <a:t> </a:t>
            </a:r>
            <a:r>
              <a:rPr lang="en-US" sz="1400" b="0" i="0" dirty="0" err="1">
                <a:latin typeface="Tahoma" panose="020B0604030504040204" pitchFamily="34" charset="0"/>
              </a:rPr>
              <a:t>elit</a:t>
            </a:r>
            <a:r>
              <a:rPr lang="en-US" sz="1400" b="0" i="0" dirty="0">
                <a:latin typeface="Tahoma" panose="020B0604030504040204" pitchFamily="34" charset="0"/>
              </a:rPr>
              <a:t>, sed do </a:t>
            </a:r>
            <a:r>
              <a:rPr lang="en-US" sz="1400" b="0" i="0" dirty="0" err="1">
                <a:latin typeface="Tahoma" panose="020B0604030504040204" pitchFamily="34" charset="0"/>
              </a:rPr>
              <a:t>eiusmod</a:t>
            </a:r>
            <a:r>
              <a:rPr lang="en-US" sz="1400" b="0" i="0" dirty="0">
                <a:latin typeface="Tahoma" panose="020B0604030504040204" pitchFamily="34" charset="0"/>
              </a:rPr>
              <a:t> </a:t>
            </a:r>
            <a:r>
              <a:rPr lang="en-US" sz="1400" b="0" i="0" dirty="0" err="1">
                <a:latin typeface="Tahoma" panose="020B0604030504040204" pitchFamily="34" charset="0"/>
              </a:rPr>
              <a:t>tempor</a:t>
            </a:r>
            <a:r>
              <a:rPr lang="en-US" sz="1400" b="0" i="0" dirty="0">
                <a:latin typeface="Tahoma" panose="020B0604030504040204" pitchFamily="34" charset="0"/>
              </a:rPr>
              <a:t> </a:t>
            </a:r>
            <a:r>
              <a:rPr lang="en-US" sz="1400" b="0" i="0" dirty="0" err="1">
                <a:latin typeface="Tahoma" panose="020B0604030504040204" pitchFamily="34" charset="0"/>
              </a:rPr>
              <a:t>icididunt</a:t>
            </a:r>
            <a:r>
              <a:rPr lang="en-US" sz="1400" b="0" i="0" dirty="0">
                <a:latin typeface="Tahoma" panose="020B0604030504040204" pitchFamily="34" charset="0"/>
              </a:rPr>
              <a:t> </a:t>
            </a:r>
            <a:r>
              <a:rPr lang="en-US" sz="1400" b="0" i="0" dirty="0" err="1">
                <a:latin typeface="Tahoma" panose="020B0604030504040204" pitchFamily="34" charset="0"/>
              </a:rPr>
              <a:t>ut</a:t>
            </a:r>
            <a:r>
              <a:rPr lang="en-US" sz="1400" b="0" i="0" dirty="0">
                <a:latin typeface="Tahoma" panose="020B0604030504040204" pitchFamily="34" charset="0"/>
              </a:rPr>
              <a:t> </a:t>
            </a:r>
            <a:r>
              <a:rPr lang="en-US" sz="1400" b="0" i="0" dirty="0" err="1">
                <a:latin typeface="Tahoma" panose="020B0604030504040204" pitchFamily="34" charset="0"/>
              </a:rPr>
              <a:t>labore</a:t>
            </a:r>
            <a:r>
              <a:rPr lang="en-US" sz="1400" b="0" i="0" dirty="0">
                <a:latin typeface="Tahoma" panose="020B0604030504040204" pitchFamily="34" charset="0"/>
              </a:rPr>
              <a:t> et dolore magna</a:t>
            </a:r>
            <a:endParaRPr lang="ru-RU" sz="1400" b="0" i="0" dirty="0">
              <a:latin typeface="Tahoma" panose="020B0604030504040204" pitchFamily="34" charset="0"/>
            </a:endParaRPr>
          </a:p>
        </p:txBody>
      </p:sp>
      <p:cxnSp>
        <p:nvCxnSpPr>
          <p:cNvPr id="16" name="Straight Connector 15">
            <a:extLst>
              <a:ext uri="{FF2B5EF4-FFF2-40B4-BE49-F238E27FC236}">
                <a16:creationId xmlns:a16="http://schemas.microsoft.com/office/drawing/2014/main" xmlns="" id="{8BACE489-411E-9A42-B39C-78D124F0CDF2}"/>
              </a:ext>
            </a:extLst>
          </p:cNvPr>
          <p:cNvCxnSpPr>
            <a:cxnSpLocks/>
          </p:cNvCxnSpPr>
          <p:nvPr userDrawn="1"/>
        </p:nvCxnSpPr>
        <p:spPr>
          <a:xfrm>
            <a:off x="874713" y="4681937"/>
            <a:ext cx="0" cy="823668"/>
          </a:xfrm>
          <a:prstGeom prst="line">
            <a:avLst/>
          </a:prstGeom>
          <a:ln>
            <a:solidFill>
              <a:srgbClr val="FF941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570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Чистый белый">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24E23FD-2C75-C448-B196-A26B29BF72A6}"/>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r="78588"/>
          <a:stretch/>
        </p:blipFill>
        <p:spPr>
          <a:xfrm>
            <a:off x="9106405" y="-45720"/>
            <a:ext cx="3085595" cy="6960057"/>
          </a:xfrm>
          <a:prstGeom prst="rect">
            <a:avLst/>
          </a:prstGeom>
        </p:spPr>
      </p:pic>
      <p:pic>
        <p:nvPicPr>
          <p:cNvPr id="4" name="Picture 3">
            <a:extLst>
              <a:ext uri="{FF2B5EF4-FFF2-40B4-BE49-F238E27FC236}">
                <a16:creationId xmlns:a16="http://schemas.microsoft.com/office/drawing/2014/main" xmlns="" id="{421D691B-C3D6-6B40-B36B-BD2A1F1D41A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1928" y="0"/>
            <a:ext cx="1754664" cy="1168400"/>
          </a:xfrm>
          <a:prstGeom prst="rect">
            <a:avLst/>
          </a:prstGeom>
        </p:spPr>
      </p:pic>
      <p:cxnSp>
        <p:nvCxnSpPr>
          <p:cNvPr id="5" name="Straight Connector 4">
            <a:extLst>
              <a:ext uri="{FF2B5EF4-FFF2-40B4-BE49-F238E27FC236}">
                <a16:creationId xmlns:a16="http://schemas.microsoft.com/office/drawing/2014/main" xmlns="" id="{BA425CDB-9A91-2941-BB29-B541FA23B04A}"/>
              </a:ext>
            </a:extLst>
          </p:cNvPr>
          <p:cNvCxnSpPr>
            <a:cxnSpLocks/>
          </p:cNvCxnSpPr>
          <p:nvPr userDrawn="1"/>
        </p:nvCxnSpPr>
        <p:spPr>
          <a:xfrm>
            <a:off x="0" y="2049231"/>
            <a:ext cx="734786" cy="0"/>
          </a:xfrm>
          <a:prstGeom prst="line">
            <a:avLst/>
          </a:prstGeom>
          <a:ln>
            <a:solidFill>
              <a:srgbClr val="FF941F"/>
            </a:solidFill>
          </a:ln>
        </p:spPr>
        <p:style>
          <a:lnRef idx="1">
            <a:schemeClr val="accent1"/>
          </a:lnRef>
          <a:fillRef idx="0">
            <a:schemeClr val="accent1"/>
          </a:fillRef>
          <a:effectRef idx="0">
            <a:schemeClr val="accent1"/>
          </a:effectRef>
          <a:fontRef idx="minor">
            <a:schemeClr val="tx1"/>
          </a:fontRef>
        </p:style>
      </p:cxnSp>
      <p:sp>
        <p:nvSpPr>
          <p:cNvPr id="6" name="Text Placeholder 11">
            <a:extLst>
              <a:ext uri="{FF2B5EF4-FFF2-40B4-BE49-F238E27FC236}">
                <a16:creationId xmlns:a16="http://schemas.microsoft.com/office/drawing/2014/main" xmlns="" id="{79C716EE-1015-3C46-8D0A-AB2825DEBC2A}"/>
              </a:ext>
            </a:extLst>
          </p:cNvPr>
          <p:cNvSpPr>
            <a:spLocks noGrp="1"/>
          </p:cNvSpPr>
          <p:nvPr>
            <p:ph type="body" sz="quarter" idx="11" hasCustomPrompt="1"/>
          </p:nvPr>
        </p:nvSpPr>
        <p:spPr>
          <a:xfrm>
            <a:off x="818317" y="1940972"/>
            <a:ext cx="4244748" cy="1488028"/>
          </a:xfrm>
        </p:spPr>
        <p:txBody>
          <a:bodyPr>
            <a:noAutofit/>
          </a:bodyPr>
          <a:lstStyle>
            <a:lvl1pPr>
              <a:defRPr lang="ru-RU" sz="4500" b="1" i="0" kern="1200" dirty="0">
                <a:solidFill>
                  <a:schemeClr val="tx1"/>
                </a:solidFill>
                <a:latin typeface="Tahoma" panose="020B0604030504040204" pitchFamily="34" charset="0"/>
                <a:ea typeface="+mn-ea"/>
                <a:cs typeface="+mn-cs"/>
              </a:defRPr>
            </a:lvl1pPr>
          </a:lstStyle>
          <a:p>
            <a:pPr lvl="0"/>
            <a:r>
              <a:rPr lang="ru-RU" dirty="0"/>
              <a:t>ЗАГОЛОВОК</a:t>
            </a:r>
            <a:br>
              <a:rPr lang="ru-RU" dirty="0"/>
            </a:br>
            <a:r>
              <a:rPr lang="ru-RU" dirty="0"/>
              <a:t>СЛАЙДА</a:t>
            </a:r>
          </a:p>
        </p:txBody>
      </p:sp>
    </p:spTree>
    <p:extLst>
      <p:ext uri="{BB962C8B-B14F-4D97-AF65-F5344CB8AC3E}">
        <p14:creationId xmlns:p14="http://schemas.microsoft.com/office/powerpoint/2010/main" val="7233938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Карта мира">
    <p:bg>
      <p:bgPr>
        <a:solidFill>
          <a:srgbClr val="DBEAF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xmlns="" id="{FBE706C9-277A-E94C-A50C-F7F3A2C5B16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467469" y="520700"/>
            <a:ext cx="9613900" cy="6337300"/>
          </a:xfrm>
          <a:prstGeom prst="rect">
            <a:avLst/>
          </a:prstGeom>
        </p:spPr>
      </p:pic>
    </p:spTree>
    <p:extLst>
      <p:ext uri="{BB962C8B-B14F-4D97-AF65-F5344CB8AC3E}">
        <p14:creationId xmlns:p14="http://schemas.microsoft.com/office/powerpoint/2010/main" val="19674671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карта Европы">
    <p:bg>
      <p:bgPr>
        <a:solidFill>
          <a:srgbClr val="DBEAF1"/>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xmlns="" id="{690A9E9C-FD70-E440-A3B7-0DA4068330C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805692" y="171449"/>
            <a:ext cx="10052808" cy="6876121"/>
          </a:xfrm>
          <a:prstGeom prst="rect">
            <a:avLst/>
          </a:prstGeom>
        </p:spPr>
      </p:pic>
    </p:spTree>
    <p:extLst>
      <p:ext uri="{BB962C8B-B14F-4D97-AF65-F5344CB8AC3E}">
        <p14:creationId xmlns:p14="http://schemas.microsoft.com/office/powerpoint/2010/main" val="32884664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Карта Украины">
    <p:bg>
      <p:bgPr>
        <a:solidFill>
          <a:srgbClr val="DBEAF1"/>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xmlns="" id="{952C56E1-404E-E945-9956-11EB2E03566E}"/>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2315736" y="1575417"/>
            <a:ext cx="6891456" cy="4594303"/>
          </a:xfrm>
          <a:prstGeom prst="rect">
            <a:avLst/>
          </a:prstGeom>
        </p:spPr>
      </p:pic>
    </p:spTree>
    <p:extLst>
      <p:ext uri="{BB962C8B-B14F-4D97-AF65-F5344CB8AC3E}">
        <p14:creationId xmlns:p14="http://schemas.microsoft.com/office/powerpoint/2010/main" val="26194385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Title and Content">
    <p:bg>
      <p:bgPr>
        <a:solidFill>
          <a:schemeClr val="bg1"/>
        </a:solid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xmlns="" id="{A669C9F8-11E8-2246-98F5-9A2C7BDB5F1A}"/>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p:blipFill>
        <p:spPr>
          <a:xfrm>
            <a:off x="767137" y="4184894"/>
            <a:ext cx="609600" cy="576529"/>
          </a:xfrm>
          <a:prstGeom prst="rect">
            <a:avLst/>
          </a:prstGeom>
        </p:spPr>
      </p:pic>
      <p:pic>
        <p:nvPicPr>
          <p:cNvPr id="21" name="Graphic 20">
            <a:extLst>
              <a:ext uri="{FF2B5EF4-FFF2-40B4-BE49-F238E27FC236}">
                <a16:creationId xmlns:a16="http://schemas.microsoft.com/office/drawing/2014/main" xmlns="" id="{F350E998-1CAD-514F-81A0-DF8DB3D246CA}"/>
              </a:ext>
            </a:extLst>
          </p:cNvPr>
          <p:cNvPicPr>
            <a:picLocks noChangeAspect="1"/>
          </p:cNvPicPr>
          <p:nvPr/>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rcRect r="-7241"/>
          <a:stretch/>
        </p:blipFill>
        <p:spPr>
          <a:xfrm>
            <a:off x="1665648" y="976757"/>
            <a:ext cx="653740" cy="576529"/>
          </a:xfrm>
          <a:prstGeom prst="rect">
            <a:avLst/>
          </a:prstGeom>
        </p:spPr>
      </p:pic>
      <p:pic>
        <p:nvPicPr>
          <p:cNvPr id="26" name="Graphic 25">
            <a:extLst>
              <a:ext uri="{FF2B5EF4-FFF2-40B4-BE49-F238E27FC236}">
                <a16:creationId xmlns:a16="http://schemas.microsoft.com/office/drawing/2014/main" xmlns="" id="{CB684ABD-39CD-B048-AB00-537BCB855D4E}"/>
              </a:ext>
            </a:extLst>
          </p:cNvPr>
          <p:cNvPicPr>
            <a:picLocks noChangeAspect="1"/>
          </p:cNvPicPr>
          <p:nvPr/>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p:blipFill>
        <p:spPr>
          <a:xfrm>
            <a:off x="796178" y="5296186"/>
            <a:ext cx="609600" cy="513963"/>
          </a:xfrm>
          <a:prstGeom prst="rect">
            <a:avLst/>
          </a:prstGeom>
        </p:spPr>
      </p:pic>
      <p:pic>
        <p:nvPicPr>
          <p:cNvPr id="35" name="Graphic 34">
            <a:extLst>
              <a:ext uri="{FF2B5EF4-FFF2-40B4-BE49-F238E27FC236}">
                <a16:creationId xmlns:a16="http://schemas.microsoft.com/office/drawing/2014/main" xmlns="" id="{4F4F2C21-99B8-A44D-9564-37582A685B8E}"/>
              </a:ext>
            </a:extLst>
          </p:cNvPr>
          <p:cNvPicPr>
            <a:picLocks noChangeAspect="1"/>
          </p:cNvPicPr>
          <p:nvPr/>
        </p:nvPicPr>
        <p:blipFill rotWithShape="1">
          <a:blip r:embed="rId8" cstate="screen">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p:blipFill>
        <p:spPr>
          <a:xfrm>
            <a:off x="796177" y="3060536"/>
            <a:ext cx="551521" cy="576529"/>
          </a:xfrm>
          <a:prstGeom prst="rect">
            <a:avLst/>
          </a:prstGeom>
        </p:spPr>
      </p:pic>
      <p:pic>
        <p:nvPicPr>
          <p:cNvPr id="37" name="Graphic 36">
            <a:extLst>
              <a:ext uri="{FF2B5EF4-FFF2-40B4-BE49-F238E27FC236}">
                <a16:creationId xmlns:a16="http://schemas.microsoft.com/office/drawing/2014/main" xmlns="" id="{D08E66E0-7BA2-2040-BA67-5B021B2E6DB8}"/>
              </a:ext>
            </a:extLst>
          </p:cNvPr>
          <p:cNvPicPr>
            <a:picLocks noChangeAspect="1"/>
          </p:cNvPicPr>
          <p:nvPr/>
        </p:nvPicPr>
        <p:blipFill rotWithShape="1">
          <a:blip r:embed="rId10" cstate="screen">
            <a:extLst>
              <a:ext uri="{28A0092B-C50C-407E-A947-70E740481C1C}">
                <a14:useLocalDpi xmlns:a14="http://schemas.microsoft.com/office/drawing/2010/main"/>
              </a:ext>
              <a:ext uri="{96DAC541-7B7A-43D3-8B79-37D633B846F1}">
                <asvg:svgBlip xmlns:asvg="http://schemas.microsoft.com/office/drawing/2016/SVG/main" xmlns="" r:embed="rId11"/>
              </a:ext>
            </a:extLst>
          </a:blip>
          <a:srcRect/>
          <a:stretch/>
        </p:blipFill>
        <p:spPr>
          <a:xfrm>
            <a:off x="2719932" y="5269292"/>
            <a:ext cx="551521" cy="576529"/>
          </a:xfrm>
          <a:prstGeom prst="rect">
            <a:avLst/>
          </a:prstGeom>
        </p:spPr>
      </p:pic>
      <p:pic>
        <p:nvPicPr>
          <p:cNvPr id="38" name="Graphic 37">
            <a:extLst>
              <a:ext uri="{FF2B5EF4-FFF2-40B4-BE49-F238E27FC236}">
                <a16:creationId xmlns:a16="http://schemas.microsoft.com/office/drawing/2014/main" xmlns="" id="{DFA7477E-C32F-114B-B68B-0A0807FA7F2E}"/>
              </a:ext>
            </a:extLst>
          </p:cNvPr>
          <p:cNvPicPr>
            <a:picLocks noChangeAspect="1"/>
          </p:cNvPicPr>
          <p:nvPr/>
        </p:nvPicPr>
        <p:blipFill rotWithShape="1">
          <a:blip r:embed="rId12" cstate="screen">
            <a:extLst>
              <a:ext uri="{28A0092B-C50C-407E-A947-70E740481C1C}">
                <a14:useLocalDpi xmlns:a14="http://schemas.microsoft.com/office/drawing/2010/main"/>
              </a:ext>
              <a:ext uri="{96DAC541-7B7A-43D3-8B79-37D633B846F1}">
                <asvg:svgBlip xmlns:asvg="http://schemas.microsoft.com/office/drawing/2016/SVG/main" xmlns="" r:embed="rId13"/>
              </a:ext>
            </a:extLst>
          </a:blip>
          <a:srcRect/>
          <a:stretch/>
        </p:blipFill>
        <p:spPr>
          <a:xfrm>
            <a:off x="1709788" y="5282739"/>
            <a:ext cx="609600" cy="576529"/>
          </a:xfrm>
          <a:prstGeom prst="rect">
            <a:avLst/>
          </a:prstGeom>
        </p:spPr>
      </p:pic>
      <p:pic>
        <p:nvPicPr>
          <p:cNvPr id="39" name="Graphic 38">
            <a:extLst>
              <a:ext uri="{FF2B5EF4-FFF2-40B4-BE49-F238E27FC236}">
                <a16:creationId xmlns:a16="http://schemas.microsoft.com/office/drawing/2014/main" xmlns="" id="{85A535CC-F202-C24B-960F-E11249B41B0F}"/>
              </a:ext>
            </a:extLst>
          </p:cNvPr>
          <p:cNvPicPr>
            <a:picLocks noChangeAspect="1"/>
          </p:cNvPicPr>
          <p:nvPr/>
        </p:nvPicPr>
        <p:blipFill rotWithShape="1">
          <a:blip r:embed="rId14" cstate="screen">
            <a:extLst>
              <a:ext uri="{28A0092B-C50C-407E-A947-70E740481C1C}">
                <a14:useLocalDpi xmlns:a14="http://schemas.microsoft.com/office/drawing/2010/main"/>
              </a:ext>
              <a:ext uri="{96DAC541-7B7A-43D3-8B79-37D633B846F1}">
                <asvg:svgBlip xmlns:asvg="http://schemas.microsoft.com/office/drawing/2016/SVG/main" xmlns="" r:embed="rId15"/>
              </a:ext>
            </a:extLst>
          </a:blip>
          <a:srcRect/>
          <a:stretch/>
        </p:blipFill>
        <p:spPr>
          <a:xfrm>
            <a:off x="796178" y="2046136"/>
            <a:ext cx="609600" cy="576529"/>
          </a:xfrm>
          <a:prstGeom prst="rect">
            <a:avLst/>
          </a:prstGeom>
        </p:spPr>
      </p:pic>
      <p:pic>
        <p:nvPicPr>
          <p:cNvPr id="40" name="Graphic 39">
            <a:extLst>
              <a:ext uri="{FF2B5EF4-FFF2-40B4-BE49-F238E27FC236}">
                <a16:creationId xmlns:a16="http://schemas.microsoft.com/office/drawing/2014/main" xmlns="" id="{BFB5E367-49BE-BD4E-A04D-918A2B54FB31}"/>
              </a:ext>
            </a:extLst>
          </p:cNvPr>
          <p:cNvPicPr>
            <a:picLocks noChangeAspect="1"/>
          </p:cNvPicPr>
          <p:nvPr/>
        </p:nvPicPr>
        <p:blipFill rotWithShape="1">
          <a:blip r:embed="rId16" cstate="screen">
            <a:extLst>
              <a:ext uri="{28A0092B-C50C-407E-A947-70E740481C1C}">
                <a14:useLocalDpi xmlns:a14="http://schemas.microsoft.com/office/drawing/2010/main"/>
              </a:ext>
              <a:ext uri="{96DAC541-7B7A-43D3-8B79-37D633B846F1}">
                <asvg:svgBlip xmlns:asvg="http://schemas.microsoft.com/office/drawing/2016/SVG/main" xmlns="" r:embed="rId17"/>
              </a:ext>
            </a:extLst>
          </a:blip>
          <a:srcRect/>
          <a:stretch/>
        </p:blipFill>
        <p:spPr>
          <a:xfrm>
            <a:off x="1709788" y="3155021"/>
            <a:ext cx="609600" cy="624386"/>
          </a:xfrm>
          <a:prstGeom prst="rect">
            <a:avLst/>
          </a:prstGeom>
        </p:spPr>
      </p:pic>
      <p:pic>
        <p:nvPicPr>
          <p:cNvPr id="41" name="Graphic 40">
            <a:extLst>
              <a:ext uri="{FF2B5EF4-FFF2-40B4-BE49-F238E27FC236}">
                <a16:creationId xmlns:a16="http://schemas.microsoft.com/office/drawing/2014/main" xmlns="" id="{C5D2190A-A7B8-2A4C-9A14-EC77F12A40CC}"/>
              </a:ext>
            </a:extLst>
          </p:cNvPr>
          <p:cNvPicPr>
            <a:picLocks noChangeAspect="1"/>
          </p:cNvPicPr>
          <p:nvPr/>
        </p:nvPicPr>
        <p:blipFill rotWithShape="1">
          <a:blip r:embed="rId18" cstate="screen">
            <a:extLst>
              <a:ext uri="{28A0092B-C50C-407E-A947-70E740481C1C}">
                <a14:useLocalDpi xmlns:a14="http://schemas.microsoft.com/office/drawing/2010/main"/>
              </a:ext>
              <a:ext uri="{96DAC541-7B7A-43D3-8B79-37D633B846F1}">
                <asvg:svgBlip xmlns:asvg="http://schemas.microsoft.com/office/drawing/2016/SVG/main" xmlns="" r:embed="rId19"/>
              </a:ext>
            </a:extLst>
          </a:blip>
          <a:srcRect/>
          <a:stretch/>
        </p:blipFill>
        <p:spPr>
          <a:xfrm>
            <a:off x="1709788" y="4184894"/>
            <a:ext cx="609600" cy="576529"/>
          </a:xfrm>
          <a:prstGeom prst="rect">
            <a:avLst/>
          </a:prstGeom>
        </p:spPr>
      </p:pic>
      <p:pic>
        <p:nvPicPr>
          <p:cNvPr id="42" name="Graphic 41">
            <a:extLst>
              <a:ext uri="{FF2B5EF4-FFF2-40B4-BE49-F238E27FC236}">
                <a16:creationId xmlns:a16="http://schemas.microsoft.com/office/drawing/2014/main" xmlns="" id="{82BB9A9B-5344-0F4A-AE37-5EAB47752576}"/>
              </a:ext>
            </a:extLst>
          </p:cNvPr>
          <p:cNvPicPr>
            <a:picLocks noChangeAspect="1"/>
          </p:cNvPicPr>
          <p:nvPr/>
        </p:nvPicPr>
        <p:blipFill rotWithShape="1">
          <a:blip r:embed="rId20" cstate="screen">
            <a:extLst>
              <a:ext uri="{28A0092B-C50C-407E-A947-70E740481C1C}">
                <a14:useLocalDpi xmlns:a14="http://schemas.microsoft.com/office/drawing/2010/main"/>
              </a:ext>
              <a:ext uri="{96DAC541-7B7A-43D3-8B79-37D633B846F1}">
                <asvg:svgBlip xmlns:asvg="http://schemas.microsoft.com/office/drawing/2016/SVG/main" xmlns="" r:embed="rId21"/>
              </a:ext>
            </a:extLst>
          </a:blip>
          <a:srcRect/>
          <a:stretch/>
        </p:blipFill>
        <p:spPr>
          <a:xfrm>
            <a:off x="1665648" y="2090214"/>
            <a:ext cx="609600" cy="576529"/>
          </a:xfrm>
          <a:prstGeom prst="rect">
            <a:avLst/>
          </a:prstGeom>
        </p:spPr>
      </p:pic>
      <p:pic>
        <p:nvPicPr>
          <p:cNvPr id="43" name="Graphic 42">
            <a:extLst>
              <a:ext uri="{FF2B5EF4-FFF2-40B4-BE49-F238E27FC236}">
                <a16:creationId xmlns:a16="http://schemas.microsoft.com/office/drawing/2014/main" xmlns="" id="{C7FE0F47-0B31-D248-B905-56EE62633118}"/>
              </a:ext>
            </a:extLst>
          </p:cNvPr>
          <p:cNvPicPr>
            <a:picLocks noChangeAspect="1"/>
          </p:cNvPicPr>
          <p:nvPr/>
        </p:nvPicPr>
        <p:blipFill rotWithShape="1">
          <a:blip r:embed="rId22" cstate="screen">
            <a:extLst>
              <a:ext uri="{28A0092B-C50C-407E-A947-70E740481C1C}">
                <a14:useLocalDpi xmlns:a14="http://schemas.microsoft.com/office/drawing/2010/main"/>
              </a:ext>
              <a:ext uri="{96DAC541-7B7A-43D3-8B79-37D633B846F1}">
                <asvg:svgBlip xmlns:asvg="http://schemas.microsoft.com/office/drawing/2016/SVG/main" xmlns="" r:embed="rId23"/>
              </a:ext>
            </a:extLst>
          </a:blip>
          <a:srcRect/>
          <a:stretch/>
        </p:blipFill>
        <p:spPr>
          <a:xfrm>
            <a:off x="796178" y="976757"/>
            <a:ext cx="609600" cy="576529"/>
          </a:xfrm>
          <a:prstGeom prst="rect">
            <a:avLst/>
          </a:prstGeom>
        </p:spPr>
      </p:pic>
      <p:pic>
        <p:nvPicPr>
          <p:cNvPr id="44" name="Graphic 43">
            <a:extLst>
              <a:ext uri="{FF2B5EF4-FFF2-40B4-BE49-F238E27FC236}">
                <a16:creationId xmlns:a16="http://schemas.microsoft.com/office/drawing/2014/main" xmlns="" id="{95EE5778-5EF9-0546-872E-25055B75F773}"/>
              </a:ext>
            </a:extLst>
          </p:cNvPr>
          <p:cNvPicPr>
            <a:picLocks noChangeAspect="1"/>
          </p:cNvPicPr>
          <p:nvPr/>
        </p:nvPicPr>
        <p:blipFill rotWithShape="1">
          <a:blip r:embed="rId24" cstate="screen">
            <a:extLst>
              <a:ext uri="{28A0092B-C50C-407E-A947-70E740481C1C}">
                <a14:useLocalDpi xmlns:a14="http://schemas.microsoft.com/office/drawing/2010/main"/>
              </a:ext>
              <a:ext uri="{96DAC541-7B7A-43D3-8B79-37D633B846F1}">
                <asvg:svgBlip xmlns:asvg="http://schemas.microsoft.com/office/drawing/2016/SVG/main" xmlns="" r:embed="rId25"/>
              </a:ext>
            </a:extLst>
          </a:blip>
          <a:srcRect/>
          <a:stretch/>
        </p:blipFill>
        <p:spPr>
          <a:xfrm>
            <a:off x="2713183" y="4153349"/>
            <a:ext cx="558270" cy="639618"/>
          </a:xfrm>
          <a:prstGeom prst="rect">
            <a:avLst/>
          </a:prstGeom>
        </p:spPr>
      </p:pic>
      <p:pic>
        <p:nvPicPr>
          <p:cNvPr id="45" name="Graphic 44">
            <a:extLst>
              <a:ext uri="{FF2B5EF4-FFF2-40B4-BE49-F238E27FC236}">
                <a16:creationId xmlns:a16="http://schemas.microsoft.com/office/drawing/2014/main" xmlns="" id="{2DA2C37B-E36B-BE4F-949A-D4BB49B356EA}"/>
              </a:ext>
            </a:extLst>
          </p:cNvPr>
          <p:cNvPicPr>
            <a:picLocks noChangeAspect="1"/>
          </p:cNvPicPr>
          <p:nvPr/>
        </p:nvPicPr>
        <p:blipFill rotWithShape="1">
          <a:blip r:embed="rId26" cstate="screen">
            <a:extLst>
              <a:ext uri="{28A0092B-C50C-407E-A947-70E740481C1C}">
                <a14:useLocalDpi xmlns:a14="http://schemas.microsoft.com/office/drawing/2010/main"/>
              </a:ext>
              <a:ext uri="{96DAC541-7B7A-43D3-8B79-37D633B846F1}">
                <asvg:svgBlip xmlns:asvg="http://schemas.microsoft.com/office/drawing/2016/SVG/main" xmlns="" r:embed="rId27"/>
              </a:ext>
            </a:extLst>
          </a:blip>
          <a:srcRect/>
          <a:stretch/>
        </p:blipFill>
        <p:spPr>
          <a:xfrm>
            <a:off x="2746826" y="3194260"/>
            <a:ext cx="571722" cy="545907"/>
          </a:xfrm>
          <a:prstGeom prst="rect">
            <a:avLst/>
          </a:prstGeom>
        </p:spPr>
      </p:pic>
      <p:pic>
        <p:nvPicPr>
          <p:cNvPr id="46" name="Graphic 45">
            <a:extLst>
              <a:ext uri="{FF2B5EF4-FFF2-40B4-BE49-F238E27FC236}">
                <a16:creationId xmlns:a16="http://schemas.microsoft.com/office/drawing/2014/main" xmlns="" id="{2A739634-9486-AE41-AC07-F95F24CFD47E}"/>
              </a:ext>
            </a:extLst>
          </p:cNvPr>
          <p:cNvPicPr>
            <a:picLocks noChangeAspect="1"/>
          </p:cNvPicPr>
          <p:nvPr/>
        </p:nvPicPr>
        <p:blipFill rotWithShape="1">
          <a:blip r:embed="rId28" cstate="screen">
            <a:extLst>
              <a:ext uri="{28A0092B-C50C-407E-A947-70E740481C1C}">
                <a14:useLocalDpi xmlns:a14="http://schemas.microsoft.com/office/drawing/2010/main"/>
              </a:ext>
              <a:ext uri="{96DAC541-7B7A-43D3-8B79-37D633B846F1}">
                <asvg:svgBlip xmlns:asvg="http://schemas.microsoft.com/office/drawing/2016/SVG/main" xmlns="" r:embed="rId29"/>
              </a:ext>
            </a:extLst>
          </a:blip>
          <a:srcRect/>
          <a:stretch/>
        </p:blipFill>
        <p:spPr>
          <a:xfrm>
            <a:off x="2746826" y="2141183"/>
            <a:ext cx="571722" cy="564324"/>
          </a:xfrm>
          <a:prstGeom prst="rect">
            <a:avLst/>
          </a:prstGeom>
        </p:spPr>
      </p:pic>
      <p:pic>
        <p:nvPicPr>
          <p:cNvPr id="47" name="Graphic 46">
            <a:extLst>
              <a:ext uri="{FF2B5EF4-FFF2-40B4-BE49-F238E27FC236}">
                <a16:creationId xmlns:a16="http://schemas.microsoft.com/office/drawing/2014/main" xmlns="" id="{256A32BC-FA82-A94E-B8C6-05AA01969267}"/>
              </a:ext>
            </a:extLst>
          </p:cNvPr>
          <p:cNvPicPr>
            <a:picLocks noChangeAspect="1"/>
          </p:cNvPicPr>
          <p:nvPr/>
        </p:nvPicPr>
        <p:blipFill rotWithShape="1">
          <a:blip r:embed="rId30" cstate="screen">
            <a:extLst>
              <a:ext uri="{28A0092B-C50C-407E-A947-70E740481C1C}">
                <a14:useLocalDpi xmlns:a14="http://schemas.microsoft.com/office/drawing/2010/main"/>
              </a:ext>
              <a:ext uri="{96DAC541-7B7A-43D3-8B79-37D633B846F1}">
                <asvg:svgBlip xmlns:asvg="http://schemas.microsoft.com/office/drawing/2016/SVG/main" xmlns="" r:embed="rId31"/>
              </a:ext>
            </a:extLst>
          </a:blip>
          <a:srcRect/>
          <a:stretch/>
        </p:blipFill>
        <p:spPr>
          <a:xfrm>
            <a:off x="2535118" y="836613"/>
            <a:ext cx="914400" cy="624386"/>
          </a:xfrm>
          <a:prstGeom prst="rect">
            <a:avLst/>
          </a:prstGeom>
        </p:spPr>
      </p:pic>
      <p:pic>
        <p:nvPicPr>
          <p:cNvPr id="48" name="Graphic 47">
            <a:extLst>
              <a:ext uri="{FF2B5EF4-FFF2-40B4-BE49-F238E27FC236}">
                <a16:creationId xmlns:a16="http://schemas.microsoft.com/office/drawing/2014/main" xmlns="" id="{23C0C7E0-E0BF-5B40-B456-684CB5A108F4}"/>
              </a:ext>
            </a:extLst>
          </p:cNvPr>
          <p:cNvPicPr>
            <a:picLocks noChangeAspect="1"/>
          </p:cNvPicPr>
          <p:nvPr/>
        </p:nvPicPr>
        <p:blipFill rotWithShape="1">
          <a:blip r:embed="rId32" cstate="screen">
            <a:extLst>
              <a:ext uri="{28A0092B-C50C-407E-A947-70E740481C1C}">
                <a14:useLocalDpi xmlns:a14="http://schemas.microsoft.com/office/drawing/2010/main"/>
              </a:ext>
              <a:ext uri="{96DAC541-7B7A-43D3-8B79-37D633B846F1}">
                <asvg:svgBlip xmlns:asvg="http://schemas.microsoft.com/office/drawing/2016/SVG/main" xmlns="" r:embed="rId33"/>
              </a:ext>
            </a:extLst>
          </a:blip>
          <a:srcRect/>
          <a:stretch/>
        </p:blipFill>
        <p:spPr>
          <a:xfrm>
            <a:off x="3695148" y="1048725"/>
            <a:ext cx="601582" cy="624386"/>
          </a:xfrm>
          <a:prstGeom prst="rect">
            <a:avLst/>
          </a:prstGeom>
        </p:spPr>
      </p:pic>
      <p:pic>
        <p:nvPicPr>
          <p:cNvPr id="49" name="Graphic 48">
            <a:extLst>
              <a:ext uri="{FF2B5EF4-FFF2-40B4-BE49-F238E27FC236}">
                <a16:creationId xmlns:a16="http://schemas.microsoft.com/office/drawing/2014/main" xmlns="" id="{D6B74AA8-4D30-2245-B506-30BBCD796B8F}"/>
              </a:ext>
            </a:extLst>
          </p:cNvPr>
          <p:cNvPicPr>
            <a:picLocks noChangeAspect="1"/>
          </p:cNvPicPr>
          <p:nvPr/>
        </p:nvPicPr>
        <p:blipFill rotWithShape="1">
          <a:blip r:embed="rId34" cstate="screen">
            <a:extLst>
              <a:ext uri="{28A0092B-C50C-407E-A947-70E740481C1C}">
                <a14:useLocalDpi xmlns:a14="http://schemas.microsoft.com/office/drawing/2010/main"/>
              </a:ext>
              <a:ext uri="{96DAC541-7B7A-43D3-8B79-37D633B846F1}">
                <asvg:svgBlip xmlns:asvg="http://schemas.microsoft.com/office/drawing/2016/SVG/main" xmlns="" r:embed="rId35"/>
              </a:ext>
            </a:extLst>
          </a:blip>
          <a:srcRect/>
          <a:stretch/>
        </p:blipFill>
        <p:spPr>
          <a:xfrm>
            <a:off x="3691269" y="3114456"/>
            <a:ext cx="605461" cy="576530"/>
          </a:xfrm>
          <a:prstGeom prst="rect">
            <a:avLst/>
          </a:prstGeom>
        </p:spPr>
      </p:pic>
      <p:pic>
        <p:nvPicPr>
          <p:cNvPr id="50" name="Graphic 49">
            <a:extLst>
              <a:ext uri="{FF2B5EF4-FFF2-40B4-BE49-F238E27FC236}">
                <a16:creationId xmlns:a16="http://schemas.microsoft.com/office/drawing/2014/main" xmlns="" id="{1FA4C2C0-0800-B946-A1FF-F42C4D1B125E}"/>
              </a:ext>
            </a:extLst>
          </p:cNvPr>
          <p:cNvPicPr>
            <a:picLocks noChangeAspect="1"/>
          </p:cNvPicPr>
          <p:nvPr/>
        </p:nvPicPr>
        <p:blipFill rotWithShape="1">
          <a:blip r:embed="rId36" cstate="screen">
            <a:extLst>
              <a:ext uri="{28A0092B-C50C-407E-A947-70E740481C1C}">
                <a14:useLocalDpi xmlns:a14="http://schemas.microsoft.com/office/drawing/2010/main"/>
              </a:ext>
              <a:ext uri="{96DAC541-7B7A-43D3-8B79-37D633B846F1}">
                <asvg:svgBlip xmlns:asvg="http://schemas.microsoft.com/office/drawing/2016/SVG/main" xmlns="" r:embed="rId37"/>
              </a:ext>
            </a:extLst>
          </a:blip>
          <a:srcRect/>
          <a:stretch/>
        </p:blipFill>
        <p:spPr>
          <a:xfrm>
            <a:off x="3611695" y="5296186"/>
            <a:ext cx="559020" cy="580211"/>
          </a:xfrm>
          <a:prstGeom prst="rect">
            <a:avLst/>
          </a:prstGeom>
        </p:spPr>
      </p:pic>
      <p:pic>
        <p:nvPicPr>
          <p:cNvPr id="51" name="Graphic 50">
            <a:extLst>
              <a:ext uri="{FF2B5EF4-FFF2-40B4-BE49-F238E27FC236}">
                <a16:creationId xmlns:a16="http://schemas.microsoft.com/office/drawing/2014/main" xmlns="" id="{1BA856C0-95BB-1B4F-947C-786232636106}"/>
              </a:ext>
            </a:extLst>
          </p:cNvPr>
          <p:cNvPicPr>
            <a:picLocks noChangeAspect="1"/>
          </p:cNvPicPr>
          <p:nvPr/>
        </p:nvPicPr>
        <p:blipFill rotWithShape="1">
          <a:blip r:embed="rId38" cstate="screen">
            <a:extLst>
              <a:ext uri="{28A0092B-C50C-407E-A947-70E740481C1C}">
                <a14:useLocalDpi xmlns:a14="http://schemas.microsoft.com/office/drawing/2010/main"/>
              </a:ext>
              <a:ext uri="{96DAC541-7B7A-43D3-8B79-37D633B846F1}">
                <asvg:svgBlip xmlns:asvg="http://schemas.microsoft.com/office/drawing/2016/SVG/main" xmlns="" r:embed="rId39"/>
              </a:ext>
            </a:extLst>
          </a:blip>
          <a:srcRect/>
          <a:stretch/>
        </p:blipFill>
        <p:spPr>
          <a:xfrm>
            <a:off x="4547756" y="5181113"/>
            <a:ext cx="727078" cy="692336"/>
          </a:xfrm>
          <a:prstGeom prst="rect">
            <a:avLst/>
          </a:prstGeom>
        </p:spPr>
      </p:pic>
      <p:pic>
        <p:nvPicPr>
          <p:cNvPr id="52" name="Graphic 51">
            <a:extLst>
              <a:ext uri="{FF2B5EF4-FFF2-40B4-BE49-F238E27FC236}">
                <a16:creationId xmlns:a16="http://schemas.microsoft.com/office/drawing/2014/main" xmlns="" id="{ADCD567D-3EA3-0949-A817-AC8FA46C3E2B}"/>
              </a:ext>
            </a:extLst>
          </p:cNvPr>
          <p:cNvPicPr>
            <a:picLocks noChangeAspect="1"/>
          </p:cNvPicPr>
          <p:nvPr/>
        </p:nvPicPr>
        <p:blipFill rotWithShape="1">
          <a:blip r:embed="rId40" cstate="screen">
            <a:extLst>
              <a:ext uri="{28A0092B-C50C-407E-A947-70E740481C1C}">
                <a14:useLocalDpi xmlns:a14="http://schemas.microsoft.com/office/drawing/2010/main"/>
              </a:ext>
              <a:ext uri="{96DAC541-7B7A-43D3-8B79-37D633B846F1}">
                <asvg:svgBlip xmlns:asvg="http://schemas.microsoft.com/office/drawing/2016/SVG/main" xmlns="" r:embed="rId41"/>
              </a:ext>
            </a:extLst>
          </a:blip>
          <a:srcRect/>
          <a:stretch/>
        </p:blipFill>
        <p:spPr>
          <a:xfrm>
            <a:off x="3648494" y="4121805"/>
            <a:ext cx="701106" cy="639618"/>
          </a:xfrm>
          <a:prstGeom prst="rect">
            <a:avLst/>
          </a:prstGeom>
        </p:spPr>
      </p:pic>
      <p:pic>
        <p:nvPicPr>
          <p:cNvPr id="53" name="Graphic 52">
            <a:extLst>
              <a:ext uri="{FF2B5EF4-FFF2-40B4-BE49-F238E27FC236}">
                <a16:creationId xmlns:a16="http://schemas.microsoft.com/office/drawing/2014/main" xmlns="" id="{5B361C8C-1742-4B40-A882-18F0098B9713}"/>
              </a:ext>
            </a:extLst>
          </p:cNvPr>
          <p:cNvPicPr>
            <a:picLocks noChangeAspect="1"/>
          </p:cNvPicPr>
          <p:nvPr/>
        </p:nvPicPr>
        <p:blipFill rotWithShape="1">
          <a:blip r:embed="rId42" cstate="screen">
            <a:extLst>
              <a:ext uri="{28A0092B-C50C-407E-A947-70E740481C1C}">
                <a14:useLocalDpi xmlns:a14="http://schemas.microsoft.com/office/drawing/2010/main"/>
              </a:ext>
              <a:ext uri="{96DAC541-7B7A-43D3-8B79-37D633B846F1}">
                <asvg:svgBlip xmlns:asvg="http://schemas.microsoft.com/office/drawing/2016/SVG/main" xmlns="" r:embed="rId43"/>
              </a:ext>
            </a:extLst>
          </a:blip>
          <a:srcRect/>
          <a:stretch/>
        </p:blipFill>
        <p:spPr>
          <a:xfrm>
            <a:off x="4516390" y="4138173"/>
            <a:ext cx="789810" cy="720543"/>
          </a:xfrm>
          <a:prstGeom prst="rect">
            <a:avLst/>
          </a:prstGeom>
        </p:spPr>
      </p:pic>
      <p:pic>
        <p:nvPicPr>
          <p:cNvPr id="54" name="Graphic 53">
            <a:extLst>
              <a:ext uri="{FF2B5EF4-FFF2-40B4-BE49-F238E27FC236}">
                <a16:creationId xmlns:a16="http://schemas.microsoft.com/office/drawing/2014/main" xmlns="" id="{4BBC8FEB-705C-2C49-A12C-2BAC01ADE6AA}"/>
              </a:ext>
            </a:extLst>
          </p:cNvPr>
          <p:cNvPicPr>
            <a:picLocks noChangeAspect="1"/>
          </p:cNvPicPr>
          <p:nvPr/>
        </p:nvPicPr>
        <p:blipFill rotWithShape="1">
          <a:blip r:embed="rId44" cstate="screen">
            <a:extLst>
              <a:ext uri="{28A0092B-C50C-407E-A947-70E740481C1C}">
                <a14:useLocalDpi xmlns:a14="http://schemas.microsoft.com/office/drawing/2010/main"/>
              </a:ext>
              <a:ext uri="{96DAC541-7B7A-43D3-8B79-37D633B846F1}">
                <asvg:svgBlip xmlns:asvg="http://schemas.microsoft.com/office/drawing/2016/SVG/main" xmlns="" r:embed="rId45"/>
              </a:ext>
            </a:extLst>
          </a:blip>
          <a:srcRect l="-1" r="-2083"/>
          <a:stretch/>
        </p:blipFill>
        <p:spPr>
          <a:xfrm>
            <a:off x="3627351" y="2000546"/>
            <a:ext cx="669379" cy="624386"/>
          </a:xfrm>
          <a:prstGeom prst="rect">
            <a:avLst/>
          </a:prstGeom>
        </p:spPr>
      </p:pic>
      <p:pic>
        <p:nvPicPr>
          <p:cNvPr id="55" name="Graphic 54">
            <a:extLst>
              <a:ext uri="{FF2B5EF4-FFF2-40B4-BE49-F238E27FC236}">
                <a16:creationId xmlns:a16="http://schemas.microsoft.com/office/drawing/2014/main" xmlns="" id="{E4360549-1C3C-B249-ADB1-6ED801A2BDFA}"/>
              </a:ext>
            </a:extLst>
          </p:cNvPr>
          <p:cNvPicPr>
            <a:picLocks noChangeAspect="1"/>
          </p:cNvPicPr>
          <p:nvPr/>
        </p:nvPicPr>
        <p:blipFill rotWithShape="1">
          <a:blip r:embed="rId46" cstate="screen">
            <a:extLst>
              <a:ext uri="{28A0092B-C50C-407E-A947-70E740481C1C}">
                <a14:useLocalDpi xmlns:a14="http://schemas.microsoft.com/office/drawing/2010/main"/>
              </a:ext>
              <a:ext uri="{96DAC541-7B7A-43D3-8B79-37D633B846F1}">
                <asvg:svgBlip xmlns:asvg="http://schemas.microsoft.com/office/drawing/2016/SVG/main" xmlns="" r:embed="rId47"/>
              </a:ext>
            </a:extLst>
          </a:blip>
          <a:srcRect/>
          <a:stretch/>
        </p:blipFill>
        <p:spPr>
          <a:xfrm>
            <a:off x="4516390" y="3157471"/>
            <a:ext cx="669379" cy="677003"/>
          </a:xfrm>
          <a:prstGeom prst="rect">
            <a:avLst/>
          </a:prstGeom>
        </p:spPr>
      </p:pic>
      <p:pic>
        <p:nvPicPr>
          <p:cNvPr id="56" name="Graphic 55">
            <a:extLst>
              <a:ext uri="{FF2B5EF4-FFF2-40B4-BE49-F238E27FC236}">
                <a16:creationId xmlns:a16="http://schemas.microsoft.com/office/drawing/2014/main" xmlns="" id="{BF94CDEA-1C17-8E4D-801F-EFE1E3DD8B85}"/>
              </a:ext>
            </a:extLst>
          </p:cNvPr>
          <p:cNvPicPr>
            <a:picLocks noChangeAspect="1"/>
          </p:cNvPicPr>
          <p:nvPr/>
        </p:nvPicPr>
        <p:blipFill rotWithShape="1">
          <a:blip r:embed="rId48" cstate="screen">
            <a:extLst>
              <a:ext uri="{28A0092B-C50C-407E-A947-70E740481C1C}">
                <a14:useLocalDpi xmlns:a14="http://schemas.microsoft.com/office/drawing/2010/main"/>
              </a:ext>
              <a:ext uri="{96DAC541-7B7A-43D3-8B79-37D633B846F1}">
                <asvg:svgBlip xmlns:asvg="http://schemas.microsoft.com/office/drawing/2016/SVG/main" xmlns="" r:embed="rId49"/>
              </a:ext>
            </a:extLst>
          </a:blip>
          <a:srcRect/>
          <a:stretch/>
        </p:blipFill>
        <p:spPr>
          <a:xfrm>
            <a:off x="4576606" y="2001872"/>
            <a:ext cx="669379" cy="683989"/>
          </a:xfrm>
          <a:prstGeom prst="rect">
            <a:avLst/>
          </a:prstGeom>
        </p:spPr>
      </p:pic>
      <p:pic>
        <p:nvPicPr>
          <p:cNvPr id="57" name="Graphic 56">
            <a:extLst>
              <a:ext uri="{FF2B5EF4-FFF2-40B4-BE49-F238E27FC236}">
                <a16:creationId xmlns:a16="http://schemas.microsoft.com/office/drawing/2014/main" xmlns="" id="{1AF0E998-A48C-9246-9856-6D34C298A38F}"/>
              </a:ext>
            </a:extLst>
          </p:cNvPr>
          <p:cNvPicPr>
            <a:picLocks noChangeAspect="1"/>
          </p:cNvPicPr>
          <p:nvPr/>
        </p:nvPicPr>
        <p:blipFill rotWithShape="1">
          <a:blip r:embed="rId50" cstate="screen">
            <a:extLst>
              <a:ext uri="{28A0092B-C50C-407E-A947-70E740481C1C}">
                <a14:useLocalDpi xmlns:a14="http://schemas.microsoft.com/office/drawing/2010/main"/>
              </a:ext>
              <a:ext uri="{96DAC541-7B7A-43D3-8B79-37D633B846F1}">
                <asvg:svgBlip xmlns:asvg="http://schemas.microsoft.com/office/drawing/2016/SVG/main" xmlns="" r:embed="rId51"/>
              </a:ext>
            </a:extLst>
          </a:blip>
          <a:srcRect/>
          <a:stretch/>
        </p:blipFill>
        <p:spPr>
          <a:xfrm>
            <a:off x="4569090" y="1010591"/>
            <a:ext cx="684410" cy="624386"/>
          </a:xfrm>
          <a:prstGeom prst="rect">
            <a:avLst/>
          </a:prstGeom>
        </p:spPr>
      </p:pic>
      <p:pic>
        <p:nvPicPr>
          <p:cNvPr id="58" name="Graphic 57">
            <a:extLst>
              <a:ext uri="{FF2B5EF4-FFF2-40B4-BE49-F238E27FC236}">
                <a16:creationId xmlns:a16="http://schemas.microsoft.com/office/drawing/2014/main" xmlns="" id="{51DC2D4F-6821-1B4A-988D-3F24B43B2CA5}"/>
              </a:ext>
            </a:extLst>
          </p:cNvPr>
          <p:cNvPicPr>
            <a:picLocks noChangeAspect="1"/>
          </p:cNvPicPr>
          <p:nvPr/>
        </p:nvPicPr>
        <p:blipFill rotWithShape="1">
          <a:blip r:embed="rId52" cstate="screen">
            <a:extLst>
              <a:ext uri="{28A0092B-C50C-407E-A947-70E740481C1C}">
                <a14:useLocalDpi xmlns:a14="http://schemas.microsoft.com/office/drawing/2010/main"/>
              </a:ext>
              <a:ext uri="{96DAC541-7B7A-43D3-8B79-37D633B846F1}">
                <asvg:svgBlip xmlns:asvg="http://schemas.microsoft.com/office/drawing/2016/SVG/main" xmlns="" r:embed="rId53"/>
              </a:ext>
            </a:extLst>
          </a:blip>
          <a:srcRect/>
          <a:stretch/>
        </p:blipFill>
        <p:spPr>
          <a:xfrm>
            <a:off x="6033876" y="4201262"/>
            <a:ext cx="609600" cy="576529"/>
          </a:xfrm>
          <a:prstGeom prst="rect">
            <a:avLst/>
          </a:prstGeom>
        </p:spPr>
      </p:pic>
      <p:pic>
        <p:nvPicPr>
          <p:cNvPr id="59" name="Graphic 58">
            <a:extLst>
              <a:ext uri="{FF2B5EF4-FFF2-40B4-BE49-F238E27FC236}">
                <a16:creationId xmlns:a16="http://schemas.microsoft.com/office/drawing/2014/main" xmlns="" id="{24456D34-5A50-AF47-8134-F4450461EE22}"/>
              </a:ext>
            </a:extLst>
          </p:cNvPr>
          <p:cNvPicPr>
            <a:picLocks noChangeAspect="1"/>
          </p:cNvPicPr>
          <p:nvPr/>
        </p:nvPicPr>
        <p:blipFill rotWithShape="1">
          <a:blip r:embed="rId54" cstate="screen">
            <a:extLst>
              <a:ext uri="{28A0092B-C50C-407E-A947-70E740481C1C}">
                <a14:useLocalDpi xmlns:a14="http://schemas.microsoft.com/office/drawing/2010/main"/>
              </a:ext>
              <a:ext uri="{96DAC541-7B7A-43D3-8B79-37D633B846F1}">
                <asvg:svgBlip xmlns:asvg="http://schemas.microsoft.com/office/drawing/2016/SVG/main" xmlns="" r:embed="rId55"/>
              </a:ext>
            </a:extLst>
          </a:blip>
          <a:srcRect r="-7241"/>
          <a:stretch/>
        </p:blipFill>
        <p:spPr>
          <a:xfrm>
            <a:off x="6932387" y="993125"/>
            <a:ext cx="653740" cy="576529"/>
          </a:xfrm>
          <a:prstGeom prst="rect">
            <a:avLst/>
          </a:prstGeom>
        </p:spPr>
      </p:pic>
      <p:pic>
        <p:nvPicPr>
          <p:cNvPr id="60" name="Graphic 59">
            <a:extLst>
              <a:ext uri="{FF2B5EF4-FFF2-40B4-BE49-F238E27FC236}">
                <a16:creationId xmlns:a16="http://schemas.microsoft.com/office/drawing/2014/main" xmlns="" id="{2F72952C-C3EB-004B-8CCA-7F066208743A}"/>
              </a:ext>
            </a:extLst>
          </p:cNvPr>
          <p:cNvPicPr>
            <a:picLocks noChangeAspect="1"/>
          </p:cNvPicPr>
          <p:nvPr/>
        </p:nvPicPr>
        <p:blipFill rotWithShape="1">
          <a:blip r:embed="rId56" cstate="screen">
            <a:extLst>
              <a:ext uri="{28A0092B-C50C-407E-A947-70E740481C1C}">
                <a14:useLocalDpi xmlns:a14="http://schemas.microsoft.com/office/drawing/2010/main"/>
              </a:ext>
              <a:ext uri="{96DAC541-7B7A-43D3-8B79-37D633B846F1}">
                <asvg:svgBlip xmlns:asvg="http://schemas.microsoft.com/office/drawing/2016/SVG/main" xmlns="" r:embed="rId57"/>
              </a:ext>
            </a:extLst>
          </a:blip>
          <a:srcRect/>
          <a:stretch/>
        </p:blipFill>
        <p:spPr>
          <a:xfrm>
            <a:off x="6062917" y="5312554"/>
            <a:ext cx="609600" cy="513963"/>
          </a:xfrm>
          <a:prstGeom prst="rect">
            <a:avLst/>
          </a:prstGeom>
        </p:spPr>
      </p:pic>
      <p:pic>
        <p:nvPicPr>
          <p:cNvPr id="61" name="Graphic 60">
            <a:extLst>
              <a:ext uri="{FF2B5EF4-FFF2-40B4-BE49-F238E27FC236}">
                <a16:creationId xmlns:a16="http://schemas.microsoft.com/office/drawing/2014/main" xmlns="" id="{F3B41DF9-2487-684A-BFC8-C01F1166FD46}"/>
              </a:ext>
            </a:extLst>
          </p:cNvPr>
          <p:cNvPicPr>
            <a:picLocks noChangeAspect="1"/>
          </p:cNvPicPr>
          <p:nvPr/>
        </p:nvPicPr>
        <p:blipFill rotWithShape="1">
          <a:blip r:embed="rId58" cstate="screen">
            <a:extLst>
              <a:ext uri="{28A0092B-C50C-407E-A947-70E740481C1C}">
                <a14:useLocalDpi xmlns:a14="http://schemas.microsoft.com/office/drawing/2010/main"/>
              </a:ext>
              <a:ext uri="{96DAC541-7B7A-43D3-8B79-37D633B846F1}">
                <asvg:svgBlip xmlns:asvg="http://schemas.microsoft.com/office/drawing/2016/SVG/main" xmlns="" r:embed="rId59"/>
              </a:ext>
            </a:extLst>
          </a:blip>
          <a:srcRect/>
          <a:stretch/>
        </p:blipFill>
        <p:spPr>
          <a:xfrm>
            <a:off x="6062916" y="3076904"/>
            <a:ext cx="551521" cy="576529"/>
          </a:xfrm>
          <a:prstGeom prst="rect">
            <a:avLst/>
          </a:prstGeom>
        </p:spPr>
      </p:pic>
      <p:pic>
        <p:nvPicPr>
          <p:cNvPr id="62" name="Graphic 61">
            <a:extLst>
              <a:ext uri="{FF2B5EF4-FFF2-40B4-BE49-F238E27FC236}">
                <a16:creationId xmlns:a16="http://schemas.microsoft.com/office/drawing/2014/main" xmlns="" id="{3F39643C-CA5D-EB48-9C39-20E674235CD0}"/>
              </a:ext>
            </a:extLst>
          </p:cNvPr>
          <p:cNvPicPr>
            <a:picLocks noChangeAspect="1"/>
          </p:cNvPicPr>
          <p:nvPr/>
        </p:nvPicPr>
        <p:blipFill rotWithShape="1">
          <a:blip r:embed="rId60" cstate="screen">
            <a:extLst>
              <a:ext uri="{28A0092B-C50C-407E-A947-70E740481C1C}">
                <a14:useLocalDpi xmlns:a14="http://schemas.microsoft.com/office/drawing/2010/main"/>
              </a:ext>
              <a:ext uri="{96DAC541-7B7A-43D3-8B79-37D633B846F1}">
                <asvg:svgBlip xmlns:asvg="http://schemas.microsoft.com/office/drawing/2016/SVG/main" xmlns="" r:embed="rId61"/>
              </a:ext>
            </a:extLst>
          </a:blip>
          <a:srcRect/>
          <a:stretch/>
        </p:blipFill>
        <p:spPr>
          <a:xfrm>
            <a:off x="7986671" y="5285660"/>
            <a:ext cx="551521" cy="576529"/>
          </a:xfrm>
          <a:prstGeom prst="rect">
            <a:avLst/>
          </a:prstGeom>
        </p:spPr>
      </p:pic>
      <p:pic>
        <p:nvPicPr>
          <p:cNvPr id="63" name="Graphic 62">
            <a:extLst>
              <a:ext uri="{FF2B5EF4-FFF2-40B4-BE49-F238E27FC236}">
                <a16:creationId xmlns:a16="http://schemas.microsoft.com/office/drawing/2014/main" xmlns="" id="{AE0B0F56-CDE1-3C4E-9D15-EF46C5070CB7}"/>
              </a:ext>
            </a:extLst>
          </p:cNvPr>
          <p:cNvPicPr>
            <a:picLocks noChangeAspect="1"/>
          </p:cNvPicPr>
          <p:nvPr/>
        </p:nvPicPr>
        <p:blipFill rotWithShape="1">
          <a:blip r:embed="rId62" cstate="screen">
            <a:extLst>
              <a:ext uri="{28A0092B-C50C-407E-A947-70E740481C1C}">
                <a14:useLocalDpi xmlns:a14="http://schemas.microsoft.com/office/drawing/2010/main"/>
              </a:ext>
              <a:ext uri="{96DAC541-7B7A-43D3-8B79-37D633B846F1}">
                <asvg:svgBlip xmlns:asvg="http://schemas.microsoft.com/office/drawing/2016/SVG/main" xmlns="" r:embed="rId63"/>
              </a:ext>
            </a:extLst>
          </a:blip>
          <a:srcRect/>
          <a:stretch/>
        </p:blipFill>
        <p:spPr>
          <a:xfrm>
            <a:off x="6976527" y="5299107"/>
            <a:ext cx="609600" cy="576529"/>
          </a:xfrm>
          <a:prstGeom prst="rect">
            <a:avLst/>
          </a:prstGeom>
        </p:spPr>
      </p:pic>
      <p:pic>
        <p:nvPicPr>
          <p:cNvPr id="64" name="Graphic 63">
            <a:extLst>
              <a:ext uri="{FF2B5EF4-FFF2-40B4-BE49-F238E27FC236}">
                <a16:creationId xmlns:a16="http://schemas.microsoft.com/office/drawing/2014/main" xmlns="" id="{80A716D1-957A-A445-836B-918D30F45223}"/>
              </a:ext>
            </a:extLst>
          </p:cNvPr>
          <p:cNvPicPr>
            <a:picLocks noChangeAspect="1"/>
          </p:cNvPicPr>
          <p:nvPr/>
        </p:nvPicPr>
        <p:blipFill rotWithShape="1">
          <a:blip r:embed="rId64" cstate="screen">
            <a:extLst>
              <a:ext uri="{28A0092B-C50C-407E-A947-70E740481C1C}">
                <a14:useLocalDpi xmlns:a14="http://schemas.microsoft.com/office/drawing/2010/main"/>
              </a:ext>
              <a:ext uri="{96DAC541-7B7A-43D3-8B79-37D633B846F1}">
                <asvg:svgBlip xmlns:asvg="http://schemas.microsoft.com/office/drawing/2016/SVG/main" xmlns="" r:embed="rId65"/>
              </a:ext>
            </a:extLst>
          </a:blip>
          <a:srcRect/>
          <a:stretch/>
        </p:blipFill>
        <p:spPr>
          <a:xfrm>
            <a:off x="6062917" y="2062504"/>
            <a:ext cx="609600" cy="576529"/>
          </a:xfrm>
          <a:prstGeom prst="rect">
            <a:avLst/>
          </a:prstGeom>
        </p:spPr>
      </p:pic>
      <p:pic>
        <p:nvPicPr>
          <p:cNvPr id="65" name="Graphic 64">
            <a:extLst>
              <a:ext uri="{FF2B5EF4-FFF2-40B4-BE49-F238E27FC236}">
                <a16:creationId xmlns:a16="http://schemas.microsoft.com/office/drawing/2014/main" xmlns="" id="{A4AF911F-DEA8-B049-A446-0897A93DF9A0}"/>
              </a:ext>
            </a:extLst>
          </p:cNvPr>
          <p:cNvPicPr>
            <a:picLocks noChangeAspect="1"/>
          </p:cNvPicPr>
          <p:nvPr/>
        </p:nvPicPr>
        <p:blipFill rotWithShape="1">
          <a:blip r:embed="rId66" cstate="screen">
            <a:extLst>
              <a:ext uri="{28A0092B-C50C-407E-A947-70E740481C1C}">
                <a14:useLocalDpi xmlns:a14="http://schemas.microsoft.com/office/drawing/2010/main"/>
              </a:ext>
              <a:ext uri="{96DAC541-7B7A-43D3-8B79-37D633B846F1}">
                <asvg:svgBlip xmlns:asvg="http://schemas.microsoft.com/office/drawing/2016/SVG/main" xmlns="" r:embed="rId67"/>
              </a:ext>
            </a:extLst>
          </a:blip>
          <a:srcRect/>
          <a:stretch/>
        </p:blipFill>
        <p:spPr>
          <a:xfrm>
            <a:off x="6976527" y="3171389"/>
            <a:ext cx="609600" cy="624386"/>
          </a:xfrm>
          <a:prstGeom prst="rect">
            <a:avLst/>
          </a:prstGeom>
        </p:spPr>
      </p:pic>
      <p:pic>
        <p:nvPicPr>
          <p:cNvPr id="66" name="Graphic 65">
            <a:extLst>
              <a:ext uri="{FF2B5EF4-FFF2-40B4-BE49-F238E27FC236}">
                <a16:creationId xmlns:a16="http://schemas.microsoft.com/office/drawing/2014/main" xmlns="" id="{D4E135D8-5ACC-0C40-85AB-7E63CBDB2E23}"/>
              </a:ext>
            </a:extLst>
          </p:cNvPr>
          <p:cNvPicPr>
            <a:picLocks noChangeAspect="1"/>
          </p:cNvPicPr>
          <p:nvPr/>
        </p:nvPicPr>
        <p:blipFill rotWithShape="1">
          <a:blip r:embed="rId68" cstate="screen">
            <a:extLst>
              <a:ext uri="{28A0092B-C50C-407E-A947-70E740481C1C}">
                <a14:useLocalDpi xmlns:a14="http://schemas.microsoft.com/office/drawing/2010/main"/>
              </a:ext>
              <a:ext uri="{96DAC541-7B7A-43D3-8B79-37D633B846F1}">
                <asvg:svgBlip xmlns:asvg="http://schemas.microsoft.com/office/drawing/2016/SVG/main" xmlns="" r:embed="rId69"/>
              </a:ext>
            </a:extLst>
          </a:blip>
          <a:srcRect/>
          <a:stretch/>
        </p:blipFill>
        <p:spPr>
          <a:xfrm>
            <a:off x="6976527" y="4201262"/>
            <a:ext cx="609600" cy="576529"/>
          </a:xfrm>
          <a:prstGeom prst="rect">
            <a:avLst/>
          </a:prstGeom>
        </p:spPr>
      </p:pic>
      <p:pic>
        <p:nvPicPr>
          <p:cNvPr id="67" name="Graphic 66">
            <a:extLst>
              <a:ext uri="{FF2B5EF4-FFF2-40B4-BE49-F238E27FC236}">
                <a16:creationId xmlns:a16="http://schemas.microsoft.com/office/drawing/2014/main" xmlns="" id="{7A880A6B-A17D-CF41-929B-A3B1BA8EF5BD}"/>
              </a:ext>
            </a:extLst>
          </p:cNvPr>
          <p:cNvPicPr>
            <a:picLocks noChangeAspect="1"/>
          </p:cNvPicPr>
          <p:nvPr/>
        </p:nvPicPr>
        <p:blipFill rotWithShape="1">
          <a:blip r:embed="rId70" cstate="screen">
            <a:extLst>
              <a:ext uri="{28A0092B-C50C-407E-A947-70E740481C1C}">
                <a14:useLocalDpi xmlns:a14="http://schemas.microsoft.com/office/drawing/2010/main"/>
              </a:ext>
              <a:ext uri="{96DAC541-7B7A-43D3-8B79-37D633B846F1}">
                <asvg:svgBlip xmlns:asvg="http://schemas.microsoft.com/office/drawing/2016/SVG/main" xmlns="" r:embed="rId71"/>
              </a:ext>
            </a:extLst>
          </a:blip>
          <a:srcRect/>
          <a:stretch/>
        </p:blipFill>
        <p:spPr>
          <a:xfrm>
            <a:off x="6932387" y="2106582"/>
            <a:ext cx="609600" cy="576529"/>
          </a:xfrm>
          <a:prstGeom prst="rect">
            <a:avLst/>
          </a:prstGeom>
        </p:spPr>
      </p:pic>
      <p:pic>
        <p:nvPicPr>
          <p:cNvPr id="68" name="Graphic 67">
            <a:extLst>
              <a:ext uri="{FF2B5EF4-FFF2-40B4-BE49-F238E27FC236}">
                <a16:creationId xmlns:a16="http://schemas.microsoft.com/office/drawing/2014/main" xmlns="" id="{72EF8057-097B-6B4E-960B-2306584CBCC9}"/>
              </a:ext>
            </a:extLst>
          </p:cNvPr>
          <p:cNvPicPr>
            <a:picLocks noChangeAspect="1"/>
          </p:cNvPicPr>
          <p:nvPr/>
        </p:nvPicPr>
        <p:blipFill rotWithShape="1">
          <a:blip r:embed="rId72" cstate="screen">
            <a:extLst>
              <a:ext uri="{28A0092B-C50C-407E-A947-70E740481C1C}">
                <a14:useLocalDpi xmlns:a14="http://schemas.microsoft.com/office/drawing/2010/main"/>
              </a:ext>
              <a:ext uri="{96DAC541-7B7A-43D3-8B79-37D633B846F1}">
                <asvg:svgBlip xmlns:asvg="http://schemas.microsoft.com/office/drawing/2016/SVG/main" xmlns="" r:embed="rId73"/>
              </a:ext>
            </a:extLst>
          </a:blip>
          <a:srcRect/>
          <a:stretch/>
        </p:blipFill>
        <p:spPr>
          <a:xfrm>
            <a:off x="6062917" y="993125"/>
            <a:ext cx="609600" cy="576529"/>
          </a:xfrm>
          <a:prstGeom prst="rect">
            <a:avLst/>
          </a:prstGeom>
        </p:spPr>
      </p:pic>
      <p:pic>
        <p:nvPicPr>
          <p:cNvPr id="69" name="Graphic 68">
            <a:extLst>
              <a:ext uri="{FF2B5EF4-FFF2-40B4-BE49-F238E27FC236}">
                <a16:creationId xmlns:a16="http://schemas.microsoft.com/office/drawing/2014/main" xmlns="" id="{BD08ECF7-47EC-E748-8699-1E2873108A47}"/>
              </a:ext>
            </a:extLst>
          </p:cNvPr>
          <p:cNvPicPr>
            <a:picLocks noChangeAspect="1"/>
          </p:cNvPicPr>
          <p:nvPr/>
        </p:nvPicPr>
        <p:blipFill rotWithShape="1">
          <a:blip r:embed="rId74" cstate="screen">
            <a:extLst>
              <a:ext uri="{28A0092B-C50C-407E-A947-70E740481C1C}">
                <a14:useLocalDpi xmlns:a14="http://schemas.microsoft.com/office/drawing/2010/main"/>
              </a:ext>
              <a:ext uri="{96DAC541-7B7A-43D3-8B79-37D633B846F1}">
                <asvg:svgBlip xmlns:asvg="http://schemas.microsoft.com/office/drawing/2016/SVG/main" xmlns="" r:embed="rId75"/>
              </a:ext>
            </a:extLst>
          </a:blip>
          <a:srcRect/>
          <a:stretch/>
        </p:blipFill>
        <p:spPr>
          <a:xfrm>
            <a:off x="7979922" y="4169717"/>
            <a:ext cx="558270" cy="639618"/>
          </a:xfrm>
          <a:prstGeom prst="rect">
            <a:avLst/>
          </a:prstGeom>
        </p:spPr>
      </p:pic>
      <p:pic>
        <p:nvPicPr>
          <p:cNvPr id="70" name="Graphic 69">
            <a:extLst>
              <a:ext uri="{FF2B5EF4-FFF2-40B4-BE49-F238E27FC236}">
                <a16:creationId xmlns:a16="http://schemas.microsoft.com/office/drawing/2014/main" xmlns="" id="{A7318AFF-EF84-7D41-B2DB-2D805F410E55}"/>
              </a:ext>
            </a:extLst>
          </p:cNvPr>
          <p:cNvPicPr>
            <a:picLocks noChangeAspect="1"/>
          </p:cNvPicPr>
          <p:nvPr/>
        </p:nvPicPr>
        <p:blipFill rotWithShape="1">
          <a:blip r:embed="rId76" cstate="screen">
            <a:extLst>
              <a:ext uri="{28A0092B-C50C-407E-A947-70E740481C1C}">
                <a14:useLocalDpi xmlns:a14="http://schemas.microsoft.com/office/drawing/2010/main"/>
              </a:ext>
              <a:ext uri="{96DAC541-7B7A-43D3-8B79-37D633B846F1}">
                <asvg:svgBlip xmlns:asvg="http://schemas.microsoft.com/office/drawing/2016/SVG/main" xmlns="" r:embed="rId77"/>
              </a:ext>
            </a:extLst>
          </a:blip>
          <a:srcRect/>
          <a:stretch/>
        </p:blipFill>
        <p:spPr>
          <a:xfrm>
            <a:off x="8013565" y="3210628"/>
            <a:ext cx="571722" cy="545907"/>
          </a:xfrm>
          <a:prstGeom prst="rect">
            <a:avLst/>
          </a:prstGeom>
        </p:spPr>
      </p:pic>
      <p:pic>
        <p:nvPicPr>
          <p:cNvPr id="71" name="Graphic 70">
            <a:extLst>
              <a:ext uri="{FF2B5EF4-FFF2-40B4-BE49-F238E27FC236}">
                <a16:creationId xmlns:a16="http://schemas.microsoft.com/office/drawing/2014/main" xmlns="" id="{9EA6A680-9CF9-F74D-80FF-5E1F043F8C07}"/>
              </a:ext>
            </a:extLst>
          </p:cNvPr>
          <p:cNvPicPr>
            <a:picLocks noChangeAspect="1"/>
          </p:cNvPicPr>
          <p:nvPr/>
        </p:nvPicPr>
        <p:blipFill rotWithShape="1">
          <a:blip r:embed="rId78" cstate="screen">
            <a:extLst>
              <a:ext uri="{28A0092B-C50C-407E-A947-70E740481C1C}">
                <a14:useLocalDpi xmlns:a14="http://schemas.microsoft.com/office/drawing/2010/main"/>
              </a:ext>
              <a:ext uri="{96DAC541-7B7A-43D3-8B79-37D633B846F1}">
                <asvg:svgBlip xmlns:asvg="http://schemas.microsoft.com/office/drawing/2016/SVG/main" xmlns="" r:embed="rId79"/>
              </a:ext>
            </a:extLst>
          </a:blip>
          <a:srcRect/>
          <a:stretch/>
        </p:blipFill>
        <p:spPr>
          <a:xfrm>
            <a:off x="8013565" y="2157551"/>
            <a:ext cx="571722" cy="564324"/>
          </a:xfrm>
          <a:prstGeom prst="rect">
            <a:avLst/>
          </a:prstGeom>
        </p:spPr>
      </p:pic>
      <p:pic>
        <p:nvPicPr>
          <p:cNvPr id="72" name="Graphic 71">
            <a:extLst>
              <a:ext uri="{FF2B5EF4-FFF2-40B4-BE49-F238E27FC236}">
                <a16:creationId xmlns:a16="http://schemas.microsoft.com/office/drawing/2014/main" xmlns="" id="{03DF50E7-27A7-4647-AF75-45B8FD0BDCB5}"/>
              </a:ext>
            </a:extLst>
          </p:cNvPr>
          <p:cNvPicPr>
            <a:picLocks noChangeAspect="1"/>
          </p:cNvPicPr>
          <p:nvPr/>
        </p:nvPicPr>
        <p:blipFill rotWithShape="1">
          <a:blip r:embed="rId80" cstate="screen">
            <a:extLst>
              <a:ext uri="{28A0092B-C50C-407E-A947-70E740481C1C}">
                <a14:useLocalDpi xmlns:a14="http://schemas.microsoft.com/office/drawing/2010/main"/>
              </a:ext>
              <a:ext uri="{96DAC541-7B7A-43D3-8B79-37D633B846F1}">
                <asvg:svgBlip xmlns:asvg="http://schemas.microsoft.com/office/drawing/2016/SVG/main" xmlns="" r:embed="rId81"/>
              </a:ext>
            </a:extLst>
          </a:blip>
          <a:srcRect/>
          <a:stretch/>
        </p:blipFill>
        <p:spPr>
          <a:xfrm>
            <a:off x="7801857" y="852981"/>
            <a:ext cx="914400" cy="624386"/>
          </a:xfrm>
          <a:prstGeom prst="rect">
            <a:avLst/>
          </a:prstGeom>
        </p:spPr>
      </p:pic>
      <p:pic>
        <p:nvPicPr>
          <p:cNvPr id="73" name="Graphic 72">
            <a:extLst>
              <a:ext uri="{FF2B5EF4-FFF2-40B4-BE49-F238E27FC236}">
                <a16:creationId xmlns:a16="http://schemas.microsoft.com/office/drawing/2014/main" xmlns="" id="{A0DB0840-67C0-8A4F-98D4-58A80829BD4E}"/>
              </a:ext>
            </a:extLst>
          </p:cNvPr>
          <p:cNvPicPr>
            <a:picLocks noChangeAspect="1"/>
          </p:cNvPicPr>
          <p:nvPr/>
        </p:nvPicPr>
        <p:blipFill rotWithShape="1">
          <a:blip r:embed="rId82" cstate="screen">
            <a:extLst>
              <a:ext uri="{28A0092B-C50C-407E-A947-70E740481C1C}">
                <a14:useLocalDpi xmlns:a14="http://schemas.microsoft.com/office/drawing/2010/main"/>
              </a:ext>
              <a:ext uri="{96DAC541-7B7A-43D3-8B79-37D633B846F1}">
                <asvg:svgBlip xmlns:asvg="http://schemas.microsoft.com/office/drawing/2016/SVG/main" xmlns="" r:embed="rId83"/>
              </a:ext>
            </a:extLst>
          </a:blip>
          <a:srcRect/>
          <a:stretch/>
        </p:blipFill>
        <p:spPr>
          <a:xfrm>
            <a:off x="8961887" y="1065093"/>
            <a:ext cx="601582" cy="624386"/>
          </a:xfrm>
          <a:prstGeom prst="rect">
            <a:avLst/>
          </a:prstGeom>
        </p:spPr>
      </p:pic>
      <p:pic>
        <p:nvPicPr>
          <p:cNvPr id="74" name="Graphic 73">
            <a:extLst>
              <a:ext uri="{FF2B5EF4-FFF2-40B4-BE49-F238E27FC236}">
                <a16:creationId xmlns:a16="http://schemas.microsoft.com/office/drawing/2014/main" xmlns="" id="{878CA396-A722-E042-A1B0-F055595925E5}"/>
              </a:ext>
            </a:extLst>
          </p:cNvPr>
          <p:cNvPicPr>
            <a:picLocks noChangeAspect="1"/>
          </p:cNvPicPr>
          <p:nvPr/>
        </p:nvPicPr>
        <p:blipFill rotWithShape="1">
          <a:blip r:embed="rId84" cstate="screen">
            <a:extLst>
              <a:ext uri="{28A0092B-C50C-407E-A947-70E740481C1C}">
                <a14:useLocalDpi xmlns:a14="http://schemas.microsoft.com/office/drawing/2010/main"/>
              </a:ext>
              <a:ext uri="{96DAC541-7B7A-43D3-8B79-37D633B846F1}">
                <asvg:svgBlip xmlns:asvg="http://schemas.microsoft.com/office/drawing/2016/SVG/main" xmlns="" r:embed="rId85"/>
              </a:ext>
            </a:extLst>
          </a:blip>
          <a:srcRect/>
          <a:stretch/>
        </p:blipFill>
        <p:spPr>
          <a:xfrm>
            <a:off x="8958008" y="3130824"/>
            <a:ext cx="605461" cy="576530"/>
          </a:xfrm>
          <a:prstGeom prst="rect">
            <a:avLst/>
          </a:prstGeom>
        </p:spPr>
      </p:pic>
      <p:pic>
        <p:nvPicPr>
          <p:cNvPr id="75" name="Graphic 74">
            <a:extLst>
              <a:ext uri="{FF2B5EF4-FFF2-40B4-BE49-F238E27FC236}">
                <a16:creationId xmlns:a16="http://schemas.microsoft.com/office/drawing/2014/main" xmlns="" id="{DCBAB6EF-7437-B940-8FCF-91DFBB6C2AD5}"/>
              </a:ext>
            </a:extLst>
          </p:cNvPr>
          <p:cNvPicPr>
            <a:picLocks noChangeAspect="1"/>
          </p:cNvPicPr>
          <p:nvPr/>
        </p:nvPicPr>
        <p:blipFill rotWithShape="1">
          <a:blip r:embed="rId86" cstate="screen">
            <a:extLst>
              <a:ext uri="{28A0092B-C50C-407E-A947-70E740481C1C}">
                <a14:useLocalDpi xmlns:a14="http://schemas.microsoft.com/office/drawing/2010/main"/>
              </a:ext>
              <a:ext uri="{96DAC541-7B7A-43D3-8B79-37D633B846F1}">
                <asvg:svgBlip xmlns:asvg="http://schemas.microsoft.com/office/drawing/2016/SVG/main" xmlns="" r:embed="rId87"/>
              </a:ext>
            </a:extLst>
          </a:blip>
          <a:srcRect/>
          <a:stretch/>
        </p:blipFill>
        <p:spPr>
          <a:xfrm>
            <a:off x="8878434" y="5312554"/>
            <a:ext cx="559020" cy="580211"/>
          </a:xfrm>
          <a:prstGeom prst="rect">
            <a:avLst/>
          </a:prstGeom>
        </p:spPr>
      </p:pic>
      <p:pic>
        <p:nvPicPr>
          <p:cNvPr id="76" name="Graphic 75">
            <a:extLst>
              <a:ext uri="{FF2B5EF4-FFF2-40B4-BE49-F238E27FC236}">
                <a16:creationId xmlns:a16="http://schemas.microsoft.com/office/drawing/2014/main" xmlns="" id="{D018E14C-239A-8F49-8232-7C0E0F187DDC}"/>
              </a:ext>
            </a:extLst>
          </p:cNvPr>
          <p:cNvPicPr>
            <a:picLocks noChangeAspect="1"/>
          </p:cNvPicPr>
          <p:nvPr/>
        </p:nvPicPr>
        <p:blipFill rotWithShape="1">
          <a:blip r:embed="rId88" cstate="screen">
            <a:extLst>
              <a:ext uri="{28A0092B-C50C-407E-A947-70E740481C1C}">
                <a14:useLocalDpi xmlns:a14="http://schemas.microsoft.com/office/drawing/2010/main"/>
              </a:ext>
              <a:ext uri="{96DAC541-7B7A-43D3-8B79-37D633B846F1}">
                <asvg:svgBlip xmlns:asvg="http://schemas.microsoft.com/office/drawing/2016/SVG/main" xmlns="" r:embed="rId89"/>
              </a:ext>
            </a:extLst>
          </a:blip>
          <a:srcRect/>
          <a:stretch/>
        </p:blipFill>
        <p:spPr>
          <a:xfrm>
            <a:off x="9814495" y="5197481"/>
            <a:ext cx="727078" cy="692336"/>
          </a:xfrm>
          <a:prstGeom prst="rect">
            <a:avLst/>
          </a:prstGeom>
        </p:spPr>
      </p:pic>
      <p:pic>
        <p:nvPicPr>
          <p:cNvPr id="77" name="Graphic 76">
            <a:extLst>
              <a:ext uri="{FF2B5EF4-FFF2-40B4-BE49-F238E27FC236}">
                <a16:creationId xmlns:a16="http://schemas.microsoft.com/office/drawing/2014/main" xmlns="" id="{8C2833B4-E9F8-1141-93F4-54F27DFF31B7}"/>
              </a:ext>
            </a:extLst>
          </p:cNvPr>
          <p:cNvPicPr>
            <a:picLocks noChangeAspect="1"/>
          </p:cNvPicPr>
          <p:nvPr/>
        </p:nvPicPr>
        <p:blipFill rotWithShape="1">
          <a:blip r:embed="rId90" cstate="screen">
            <a:extLst>
              <a:ext uri="{28A0092B-C50C-407E-A947-70E740481C1C}">
                <a14:useLocalDpi xmlns:a14="http://schemas.microsoft.com/office/drawing/2010/main"/>
              </a:ext>
              <a:ext uri="{96DAC541-7B7A-43D3-8B79-37D633B846F1}">
                <asvg:svgBlip xmlns:asvg="http://schemas.microsoft.com/office/drawing/2016/SVG/main" xmlns="" r:embed="rId91"/>
              </a:ext>
            </a:extLst>
          </a:blip>
          <a:srcRect/>
          <a:stretch/>
        </p:blipFill>
        <p:spPr>
          <a:xfrm>
            <a:off x="8915233" y="4138173"/>
            <a:ext cx="701106" cy="639618"/>
          </a:xfrm>
          <a:prstGeom prst="rect">
            <a:avLst/>
          </a:prstGeom>
        </p:spPr>
      </p:pic>
      <p:pic>
        <p:nvPicPr>
          <p:cNvPr id="78" name="Graphic 77">
            <a:extLst>
              <a:ext uri="{FF2B5EF4-FFF2-40B4-BE49-F238E27FC236}">
                <a16:creationId xmlns:a16="http://schemas.microsoft.com/office/drawing/2014/main" xmlns="" id="{A31CBF73-D663-D748-A9E3-D6FEDD1F79D1}"/>
              </a:ext>
            </a:extLst>
          </p:cNvPr>
          <p:cNvPicPr>
            <a:picLocks noChangeAspect="1"/>
          </p:cNvPicPr>
          <p:nvPr/>
        </p:nvPicPr>
        <p:blipFill rotWithShape="1">
          <a:blip r:embed="rId92" cstate="screen">
            <a:extLst>
              <a:ext uri="{28A0092B-C50C-407E-A947-70E740481C1C}">
                <a14:useLocalDpi xmlns:a14="http://schemas.microsoft.com/office/drawing/2010/main"/>
              </a:ext>
              <a:ext uri="{96DAC541-7B7A-43D3-8B79-37D633B846F1}">
                <asvg:svgBlip xmlns:asvg="http://schemas.microsoft.com/office/drawing/2016/SVG/main" xmlns="" r:embed="rId93"/>
              </a:ext>
            </a:extLst>
          </a:blip>
          <a:srcRect/>
          <a:stretch/>
        </p:blipFill>
        <p:spPr>
          <a:xfrm>
            <a:off x="9783129" y="4154541"/>
            <a:ext cx="789810" cy="720543"/>
          </a:xfrm>
          <a:prstGeom prst="rect">
            <a:avLst/>
          </a:prstGeom>
        </p:spPr>
      </p:pic>
      <p:pic>
        <p:nvPicPr>
          <p:cNvPr id="79" name="Graphic 78">
            <a:extLst>
              <a:ext uri="{FF2B5EF4-FFF2-40B4-BE49-F238E27FC236}">
                <a16:creationId xmlns:a16="http://schemas.microsoft.com/office/drawing/2014/main" xmlns="" id="{97B8C1A6-A278-E74F-912D-36F5E96EC07D}"/>
              </a:ext>
            </a:extLst>
          </p:cNvPr>
          <p:cNvPicPr>
            <a:picLocks noChangeAspect="1"/>
          </p:cNvPicPr>
          <p:nvPr/>
        </p:nvPicPr>
        <p:blipFill rotWithShape="1">
          <a:blip r:embed="rId94" cstate="screen">
            <a:extLst>
              <a:ext uri="{28A0092B-C50C-407E-A947-70E740481C1C}">
                <a14:useLocalDpi xmlns:a14="http://schemas.microsoft.com/office/drawing/2010/main"/>
              </a:ext>
              <a:ext uri="{96DAC541-7B7A-43D3-8B79-37D633B846F1}">
                <asvg:svgBlip xmlns:asvg="http://schemas.microsoft.com/office/drawing/2016/SVG/main" xmlns="" r:embed="rId95"/>
              </a:ext>
            </a:extLst>
          </a:blip>
          <a:srcRect l="-1" r="-2083"/>
          <a:stretch/>
        </p:blipFill>
        <p:spPr>
          <a:xfrm>
            <a:off x="8894090" y="2016914"/>
            <a:ext cx="669379" cy="624386"/>
          </a:xfrm>
          <a:prstGeom prst="rect">
            <a:avLst/>
          </a:prstGeom>
        </p:spPr>
      </p:pic>
      <p:pic>
        <p:nvPicPr>
          <p:cNvPr id="80" name="Graphic 79">
            <a:extLst>
              <a:ext uri="{FF2B5EF4-FFF2-40B4-BE49-F238E27FC236}">
                <a16:creationId xmlns:a16="http://schemas.microsoft.com/office/drawing/2014/main" xmlns="" id="{5ED78AD7-7FB7-DF40-AE93-E8B8C9A3BBC4}"/>
              </a:ext>
            </a:extLst>
          </p:cNvPr>
          <p:cNvPicPr>
            <a:picLocks noChangeAspect="1"/>
          </p:cNvPicPr>
          <p:nvPr/>
        </p:nvPicPr>
        <p:blipFill rotWithShape="1">
          <a:blip r:embed="rId96" cstate="screen">
            <a:extLst>
              <a:ext uri="{28A0092B-C50C-407E-A947-70E740481C1C}">
                <a14:useLocalDpi xmlns:a14="http://schemas.microsoft.com/office/drawing/2010/main"/>
              </a:ext>
              <a:ext uri="{96DAC541-7B7A-43D3-8B79-37D633B846F1}">
                <asvg:svgBlip xmlns:asvg="http://schemas.microsoft.com/office/drawing/2016/SVG/main" xmlns="" r:embed="rId97"/>
              </a:ext>
            </a:extLst>
          </a:blip>
          <a:srcRect/>
          <a:stretch/>
        </p:blipFill>
        <p:spPr>
          <a:xfrm>
            <a:off x="9783129" y="3173839"/>
            <a:ext cx="669379" cy="677003"/>
          </a:xfrm>
          <a:prstGeom prst="rect">
            <a:avLst/>
          </a:prstGeom>
        </p:spPr>
      </p:pic>
      <p:pic>
        <p:nvPicPr>
          <p:cNvPr id="81" name="Graphic 80">
            <a:extLst>
              <a:ext uri="{FF2B5EF4-FFF2-40B4-BE49-F238E27FC236}">
                <a16:creationId xmlns:a16="http://schemas.microsoft.com/office/drawing/2014/main" xmlns="" id="{C2333920-2651-2849-9987-C6C2654BB8D8}"/>
              </a:ext>
            </a:extLst>
          </p:cNvPr>
          <p:cNvPicPr>
            <a:picLocks noChangeAspect="1"/>
          </p:cNvPicPr>
          <p:nvPr/>
        </p:nvPicPr>
        <p:blipFill rotWithShape="1">
          <a:blip r:embed="rId98" cstate="screen">
            <a:extLst>
              <a:ext uri="{28A0092B-C50C-407E-A947-70E740481C1C}">
                <a14:useLocalDpi xmlns:a14="http://schemas.microsoft.com/office/drawing/2010/main"/>
              </a:ext>
              <a:ext uri="{96DAC541-7B7A-43D3-8B79-37D633B846F1}">
                <asvg:svgBlip xmlns:asvg="http://schemas.microsoft.com/office/drawing/2016/SVG/main" xmlns="" r:embed="rId99"/>
              </a:ext>
            </a:extLst>
          </a:blip>
          <a:srcRect/>
          <a:stretch/>
        </p:blipFill>
        <p:spPr>
          <a:xfrm>
            <a:off x="9843345" y="2018240"/>
            <a:ext cx="669379" cy="683989"/>
          </a:xfrm>
          <a:prstGeom prst="rect">
            <a:avLst/>
          </a:prstGeom>
        </p:spPr>
      </p:pic>
      <p:pic>
        <p:nvPicPr>
          <p:cNvPr id="82" name="Graphic 81">
            <a:extLst>
              <a:ext uri="{FF2B5EF4-FFF2-40B4-BE49-F238E27FC236}">
                <a16:creationId xmlns:a16="http://schemas.microsoft.com/office/drawing/2014/main" xmlns="" id="{AF158A4A-6DA9-2A43-941B-7B0CD6938397}"/>
              </a:ext>
            </a:extLst>
          </p:cNvPr>
          <p:cNvPicPr>
            <a:picLocks noChangeAspect="1"/>
          </p:cNvPicPr>
          <p:nvPr/>
        </p:nvPicPr>
        <p:blipFill rotWithShape="1">
          <a:blip r:embed="rId100" cstate="screen">
            <a:extLst>
              <a:ext uri="{28A0092B-C50C-407E-A947-70E740481C1C}">
                <a14:useLocalDpi xmlns:a14="http://schemas.microsoft.com/office/drawing/2010/main"/>
              </a:ext>
              <a:ext uri="{96DAC541-7B7A-43D3-8B79-37D633B846F1}">
                <asvg:svgBlip xmlns:asvg="http://schemas.microsoft.com/office/drawing/2016/SVG/main" xmlns="" r:embed="rId101"/>
              </a:ext>
            </a:extLst>
          </a:blip>
          <a:srcRect/>
          <a:stretch/>
        </p:blipFill>
        <p:spPr>
          <a:xfrm>
            <a:off x="9835829" y="1026959"/>
            <a:ext cx="684410" cy="624386"/>
          </a:xfrm>
          <a:prstGeom prst="rect">
            <a:avLst/>
          </a:prstGeom>
        </p:spPr>
      </p:pic>
    </p:spTree>
    <p:extLst>
      <p:ext uri="{BB962C8B-B14F-4D97-AF65-F5344CB8AC3E}">
        <p14:creationId xmlns:p14="http://schemas.microsoft.com/office/powerpoint/2010/main" val="41706651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14D22D1F-D5EC-4B64-863A-5853ED911A04}" type="datetimeFigureOut">
              <a:rPr lang="ru-RU" smtClean="0"/>
              <a:t>12.07.2022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5CC185E8-D10E-4AF0-8E6C-8BA6A1B88FCE}" type="slidenum">
              <a:rPr lang="ru-RU" smtClean="0"/>
              <a:t>‹#›</a:t>
            </a:fld>
            <a:endParaRPr lang="ru-RU"/>
          </a:p>
        </p:txBody>
      </p:sp>
    </p:spTree>
    <p:extLst>
      <p:ext uri="{BB962C8B-B14F-4D97-AF65-F5344CB8AC3E}">
        <p14:creationId xmlns:p14="http://schemas.microsoft.com/office/powerpoint/2010/main" val="29761374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6E164F-C74F-3B49-9830-5FFF973815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A64A3BC-3602-9C4E-A867-BDED037E1E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25C56CF-67E5-3342-A5B0-5203BC101116}"/>
              </a:ext>
            </a:extLst>
          </p:cNvPr>
          <p:cNvSpPr>
            <a:spLocks noGrp="1"/>
          </p:cNvSpPr>
          <p:nvPr>
            <p:ph type="dt" sz="half" idx="10"/>
          </p:nvPr>
        </p:nvSpPr>
        <p:spPr/>
        <p:txBody>
          <a:bodyPr/>
          <a:lstStyle/>
          <a:p>
            <a:fld id="{00915363-D062-A840-BB2C-A1E8621074D3}" type="datetimeFigureOut">
              <a:rPr lang="en-US" smtClean="0"/>
              <a:t>7/12/2022</a:t>
            </a:fld>
            <a:endParaRPr lang="en-US"/>
          </a:p>
        </p:txBody>
      </p:sp>
      <p:sp>
        <p:nvSpPr>
          <p:cNvPr id="5" name="Footer Placeholder 4">
            <a:extLst>
              <a:ext uri="{FF2B5EF4-FFF2-40B4-BE49-F238E27FC236}">
                <a16:creationId xmlns:a16="http://schemas.microsoft.com/office/drawing/2014/main" xmlns="" id="{3EF6CA3D-79C4-A24C-A4C3-26E3055CE6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A65E104-E84F-1F42-942C-74D59733F0F2}"/>
              </a:ext>
            </a:extLst>
          </p:cNvPr>
          <p:cNvSpPr>
            <a:spLocks noGrp="1"/>
          </p:cNvSpPr>
          <p:nvPr>
            <p:ph type="sldNum" sz="quarter" idx="12"/>
          </p:nvPr>
        </p:nvSpPr>
        <p:spPr/>
        <p:txBody>
          <a:bodyPr/>
          <a:lstStyle/>
          <a:p>
            <a:fld id="{F91E0C3A-3550-2E40-A5C6-11F07F3AF1B6}" type="slidenum">
              <a:rPr lang="en-US" smtClean="0"/>
              <a:t>‹#›</a:t>
            </a:fld>
            <a:endParaRPr lang="en-US"/>
          </a:p>
        </p:txBody>
      </p:sp>
    </p:spTree>
    <p:extLst>
      <p:ext uri="{BB962C8B-B14F-4D97-AF65-F5344CB8AC3E}">
        <p14:creationId xmlns:p14="http://schemas.microsoft.com/office/powerpoint/2010/main" val="41683468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7D616B-D38F-554B-B875-777ABC53C0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0C7D808-92D2-1A47-9EA1-506F08C09C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E51CFB5-2518-9F43-81AD-4D54C11E4857}"/>
              </a:ext>
            </a:extLst>
          </p:cNvPr>
          <p:cNvSpPr>
            <a:spLocks noGrp="1"/>
          </p:cNvSpPr>
          <p:nvPr>
            <p:ph type="dt" sz="half" idx="10"/>
          </p:nvPr>
        </p:nvSpPr>
        <p:spPr/>
        <p:txBody>
          <a:bodyPr/>
          <a:lstStyle/>
          <a:p>
            <a:fld id="{00915363-D062-A840-BB2C-A1E8621074D3}" type="datetimeFigureOut">
              <a:rPr lang="en-US" smtClean="0"/>
              <a:t>7/12/2022</a:t>
            </a:fld>
            <a:endParaRPr lang="en-US"/>
          </a:p>
        </p:txBody>
      </p:sp>
      <p:sp>
        <p:nvSpPr>
          <p:cNvPr id="5" name="Footer Placeholder 4">
            <a:extLst>
              <a:ext uri="{FF2B5EF4-FFF2-40B4-BE49-F238E27FC236}">
                <a16:creationId xmlns:a16="http://schemas.microsoft.com/office/drawing/2014/main" xmlns="" id="{4EA603BB-D90A-E14D-85B1-7F1A50E218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5E3AE20-C124-0A4D-8D97-56C7E1C43B96}"/>
              </a:ext>
            </a:extLst>
          </p:cNvPr>
          <p:cNvSpPr>
            <a:spLocks noGrp="1"/>
          </p:cNvSpPr>
          <p:nvPr>
            <p:ph type="sldNum" sz="quarter" idx="12"/>
          </p:nvPr>
        </p:nvSpPr>
        <p:spPr/>
        <p:txBody>
          <a:bodyPr/>
          <a:lstStyle/>
          <a:p>
            <a:fld id="{F91E0C3A-3550-2E40-A5C6-11F07F3AF1B6}" type="slidenum">
              <a:rPr lang="en-US" smtClean="0"/>
              <a:t>‹#›</a:t>
            </a:fld>
            <a:endParaRPr lang="en-US"/>
          </a:p>
        </p:txBody>
      </p:sp>
    </p:spTree>
    <p:extLst>
      <p:ext uri="{BB962C8B-B14F-4D97-AF65-F5344CB8AC3E}">
        <p14:creationId xmlns:p14="http://schemas.microsoft.com/office/powerpoint/2010/main" val="4627622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6E164F-C74F-3B49-9830-5FFF973815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A64A3BC-3602-9C4E-A867-BDED037E1E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25C56CF-67E5-3342-A5B0-5203BC101116}"/>
              </a:ext>
            </a:extLst>
          </p:cNvPr>
          <p:cNvSpPr>
            <a:spLocks noGrp="1"/>
          </p:cNvSpPr>
          <p:nvPr>
            <p:ph type="dt" sz="half" idx="10"/>
          </p:nvPr>
        </p:nvSpPr>
        <p:spPr/>
        <p:txBody>
          <a:bodyPr/>
          <a:lstStyle/>
          <a:p>
            <a:fld id="{00915363-D062-A840-BB2C-A1E8621074D3}" type="datetimeFigureOut">
              <a:rPr lang="en-US" smtClean="0"/>
              <a:t>7/12/2022</a:t>
            </a:fld>
            <a:endParaRPr lang="en-US"/>
          </a:p>
        </p:txBody>
      </p:sp>
      <p:sp>
        <p:nvSpPr>
          <p:cNvPr id="5" name="Footer Placeholder 4">
            <a:extLst>
              <a:ext uri="{FF2B5EF4-FFF2-40B4-BE49-F238E27FC236}">
                <a16:creationId xmlns:a16="http://schemas.microsoft.com/office/drawing/2014/main" xmlns="" id="{3EF6CA3D-79C4-A24C-A4C3-26E3055CE6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A65E104-E84F-1F42-942C-74D59733F0F2}"/>
              </a:ext>
            </a:extLst>
          </p:cNvPr>
          <p:cNvSpPr>
            <a:spLocks noGrp="1"/>
          </p:cNvSpPr>
          <p:nvPr>
            <p:ph type="sldNum" sz="quarter" idx="12"/>
          </p:nvPr>
        </p:nvSpPr>
        <p:spPr/>
        <p:txBody>
          <a:bodyPr/>
          <a:lstStyle/>
          <a:p>
            <a:fld id="{F91E0C3A-3550-2E40-A5C6-11F07F3AF1B6}" type="slidenum">
              <a:rPr lang="en-US" smtClean="0"/>
              <a:t>‹#›</a:t>
            </a:fld>
            <a:endParaRPr lang="en-US"/>
          </a:p>
        </p:txBody>
      </p:sp>
    </p:spTree>
    <p:extLst>
      <p:ext uri="{BB962C8B-B14F-4D97-AF65-F5344CB8AC3E}">
        <p14:creationId xmlns:p14="http://schemas.microsoft.com/office/powerpoint/2010/main" val="6106176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AD2551-79C4-B941-AA5A-83EBF9F862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D37B0D3E-EC70-F44E-822D-98241D00D6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1E6B2E8-1A62-C247-8F70-F1881AA9FC1B}"/>
              </a:ext>
            </a:extLst>
          </p:cNvPr>
          <p:cNvSpPr>
            <a:spLocks noGrp="1"/>
          </p:cNvSpPr>
          <p:nvPr>
            <p:ph type="dt" sz="half" idx="10"/>
          </p:nvPr>
        </p:nvSpPr>
        <p:spPr/>
        <p:txBody>
          <a:bodyPr/>
          <a:lstStyle/>
          <a:p>
            <a:fld id="{00915363-D062-A840-BB2C-A1E8621074D3}" type="datetimeFigureOut">
              <a:rPr lang="en-US" smtClean="0"/>
              <a:t>7/12/2022</a:t>
            </a:fld>
            <a:endParaRPr lang="en-US"/>
          </a:p>
        </p:txBody>
      </p:sp>
      <p:sp>
        <p:nvSpPr>
          <p:cNvPr id="5" name="Footer Placeholder 4">
            <a:extLst>
              <a:ext uri="{FF2B5EF4-FFF2-40B4-BE49-F238E27FC236}">
                <a16:creationId xmlns:a16="http://schemas.microsoft.com/office/drawing/2014/main" xmlns="" id="{899281CE-CCE4-E24D-A607-FCCEBB2B7A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F334053-DE6B-4449-9B23-F64736CE8887}"/>
              </a:ext>
            </a:extLst>
          </p:cNvPr>
          <p:cNvSpPr>
            <a:spLocks noGrp="1"/>
          </p:cNvSpPr>
          <p:nvPr>
            <p:ph type="sldNum" sz="quarter" idx="12"/>
          </p:nvPr>
        </p:nvSpPr>
        <p:spPr/>
        <p:txBody>
          <a:bodyPr/>
          <a:lstStyle/>
          <a:p>
            <a:fld id="{F91E0C3A-3550-2E40-A5C6-11F07F3AF1B6}" type="slidenum">
              <a:rPr lang="en-US" smtClean="0"/>
              <a:t>‹#›</a:t>
            </a:fld>
            <a:endParaRPr lang="en-US"/>
          </a:p>
        </p:txBody>
      </p:sp>
    </p:spTree>
    <p:extLst>
      <p:ext uri="{BB962C8B-B14F-4D97-AF65-F5344CB8AC3E}">
        <p14:creationId xmlns:p14="http://schemas.microsoft.com/office/powerpoint/2010/main" val="29968333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3C3287-31CD-B641-9DD5-B4D133E715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0277FEA-C4FC-6C4D-BAB8-8540399D398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F7F0590-523A-AE4D-91E3-05BBA3C92C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8D49C85-8058-AB4C-A6CE-E15EECAE32AA}"/>
              </a:ext>
            </a:extLst>
          </p:cNvPr>
          <p:cNvSpPr>
            <a:spLocks noGrp="1"/>
          </p:cNvSpPr>
          <p:nvPr>
            <p:ph type="dt" sz="half" idx="10"/>
          </p:nvPr>
        </p:nvSpPr>
        <p:spPr/>
        <p:txBody>
          <a:bodyPr/>
          <a:lstStyle/>
          <a:p>
            <a:fld id="{00915363-D062-A840-BB2C-A1E8621074D3}" type="datetimeFigureOut">
              <a:rPr lang="en-US" smtClean="0"/>
              <a:t>7/12/2022</a:t>
            </a:fld>
            <a:endParaRPr lang="en-US"/>
          </a:p>
        </p:txBody>
      </p:sp>
      <p:sp>
        <p:nvSpPr>
          <p:cNvPr id="6" name="Footer Placeholder 5">
            <a:extLst>
              <a:ext uri="{FF2B5EF4-FFF2-40B4-BE49-F238E27FC236}">
                <a16:creationId xmlns:a16="http://schemas.microsoft.com/office/drawing/2014/main" xmlns="" id="{7AE683AD-54A6-8748-B5AA-90C478F86B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6289A6C-90EE-1C48-9571-D12BD356B08A}"/>
              </a:ext>
            </a:extLst>
          </p:cNvPr>
          <p:cNvSpPr>
            <a:spLocks noGrp="1"/>
          </p:cNvSpPr>
          <p:nvPr>
            <p:ph type="sldNum" sz="quarter" idx="12"/>
          </p:nvPr>
        </p:nvSpPr>
        <p:spPr/>
        <p:txBody>
          <a:bodyPr/>
          <a:lstStyle/>
          <a:p>
            <a:fld id="{F91E0C3A-3550-2E40-A5C6-11F07F3AF1B6}" type="slidenum">
              <a:rPr lang="en-US" smtClean="0"/>
              <a:t>‹#›</a:t>
            </a:fld>
            <a:endParaRPr lang="en-US"/>
          </a:p>
        </p:txBody>
      </p:sp>
    </p:spTree>
    <p:extLst>
      <p:ext uri="{BB962C8B-B14F-4D97-AF65-F5344CB8AC3E}">
        <p14:creationId xmlns:p14="http://schemas.microsoft.com/office/powerpoint/2010/main" val="2346362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Чистый голубой">
    <p:bg>
      <p:bgPr>
        <a:solidFill>
          <a:srgbClr val="D9EAF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24E23FD-2C75-C448-B196-A26B29BF72A6}"/>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r="78588"/>
          <a:stretch/>
        </p:blipFill>
        <p:spPr>
          <a:xfrm>
            <a:off x="9106405" y="-45720"/>
            <a:ext cx="3085595" cy="6960057"/>
          </a:xfrm>
          <a:prstGeom prst="rect">
            <a:avLst/>
          </a:prstGeom>
        </p:spPr>
      </p:pic>
      <p:pic>
        <p:nvPicPr>
          <p:cNvPr id="4" name="Picture 3">
            <a:extLst>
              <a:ext uri="{FF2B5EF4-FFF2-40B4-BE49-F238E27FC236}">
                <a16:creationId xmlns:a16="http://schemas.microsoft.com/office/drawing/2014/main" xmlns="" id="{421D691B-C3D6-6B40-B36B-BD2A1F1D41A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1928" y="0"/>
            <a:ext cx="1754664" cy="1168400"/>
          </a:xfrm>
          <a:prstGeom prst="rect">
            <a:avLst/>
          </a:prstGeom>
        </p:spPr>
      </p:pic>
      <p:cxnSp>
        <p:nvCxnSpPr>
          <p:cNvPr id="5" name="Straight Connector 4">
            <a:extLst>
              <a:ext uri="{FF2B5EF4-FFF2-40B4-BE49-F238E27FC236}">
                <a16:creationId xmlns:a16="http://schemas.microsoft.com/office/drawing/2014/main" xmlns="" id="{BA425CDB-9A91-2941-BB29-B541FA23B04A}"/>
              </a:ext>
            </a:extLst>
          </p:cNvPr>
          <p:cNvCxnSpPr>
            <a:cxnSpLocks/>
          </p:cNvCxnSpPr>
          <p:nvPr userDrawn="1"/>
        </p:nvCxnSpPr>
        <p:spPr>
          <a:xfrm>
            <a:off x="0" y="2049231"/>
            <a:ext cx="734786" cy="0"/>
          </a:xfrm>
          <a:prstGeom prst="line">
            <a:avLst/>
          </a:prstGeom>
          <a:ln>
            <a:solidFill>
              <a:srgbClr val="FF941F"/>
            </a:solidFill>
          </a:ln>
        </p:spPr>
        <p:style>
          <a:lnRef idx="1">
            <a:schemeClr val="accent1"/>
          </a:lnRef>
          <a:fillRef idx="0">
            <a:schemeClr val="accent1"/>
          </a:fillRef>
          <a:effectRef idx="0">
            <a:schemeClr val="accent1"/>
          </a:effectRef>
          <a:fontRef idx="minor">
            <a:schemeClr val="tx1"/>
          </a:fontRef>
        </p:style>
      </p:cxnSp>
      <p:sp>
        <p:nvSpPr>
          <p:cNvPr id="6" name="Text Placeholder 11">
            <a:extLst>
              <a:ext uri="{FF2B5EF4-FFF2-40B4-BE49-F238E27FC236}">
                <a16:creationId xmlns:a16="http://schemas.microsoft.com/office/drawing/2014/main" xmlns="" id="{79C716EE-1015-3C46-8D0A-AB2825DEBC2A}"/>
              </a:ext>
            </a:extLst>
          </p:cNvPr>
          <p:cNvSpPr>
            <a:spLocks noGrp="1"/>
          </p:cNvSpPr>
          <p:nvPr>
            <p:ph type="body" sz="quarter" idx="11" hasCustomPrompt="1"/>
          </p:nvPr>
        </p:nvSpPr>
        <p:spPr>
          <a:xfrm>
            <a:off x="818317" y="1940972"/>
            <a:ext cx="4244748" cy="1488028"/>
          </a:xfrm>
        </p:spPr>
        <p:txBody>
          <a:bodyPr>
            <a:noAutofit/>
          </a:bodyPr>
          <a:lstStyle>
            <a:lvl1pPr>
              <a:defRPr lang="ru-RU" sz="4500" b="1" i="0" kern="1200" dirty="0">
                <a:solidFill>
                  <a:schemeClr val="tx1"/>
                </a:solidFill>
                <a:latin typeface="Tahoma" panose="020B0604030504040204" pitchFamily="34" charset="0"/>
                <a:ea typeface="+mn-ea"/>
                <a:cs typeface="+mn-cs"/>
              </a:defRPr>
            </a:lvl1pPr>
          </a:lstStyle>
          <a:p>
            <a:pPr lvl="0"/>
            <a:r>
              <a:rPr lang="ru-RU" dirty="0"/>
              <a:t>ЗАГОЛОВОК</a:t>
            </a:r>
            <a:br>
              <a:rPr lang="ru-RU" dirty="0"/>
            </a:br>
            <a:r>
              <a:rPr lang="ru-RU" dirty="0"/>
              <a:t>СЛАЙДА</a:t>
            </a:r>
          </a:p>
        </p:txBody>
      </p:sp>
    </p:spTree>
    <p:extLst>
      <p:ext uri="{BB962C8B-B14F-4D97-AF65-F5344CB8AC3E}">
        <p14:creationId xmlns:p14="http://schemas.microsoft.com/office/powerpoint/2010/main" val="23839364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EDC236-489C-484F-A160-894D1FEE69F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46EA176-E07D-794F-ADFA-EE05304FAD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7EBB486-9F35-584E-A27D-53410E01405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15A31A9-B578-404D-B2AC-764497686D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1BBB95B-BAE6-3B4F-8613-900234AD1A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4537A93-9BF9-C742-84E5-288C469D3670}"/>
              </a:ext>
            </a:extLst>
          </p:cNvPr>
          <p:cNvSpPr>
            <a:spLocks noGrp="1"/>
          </p:cNvSpPr>
          <p:nvPr>
            <p:ph type="dt" sz="half" idx="10"/>
          </p:nvPr>
        </p:nvSpPr>
        <p:spPr/>
        <p:txBody>
          <a:bodyPr/>
          <a:lstStyle/>
          <a:p>
            <a:fld id="{00915363-D062-A840-BB2C-A1E8621074D3}" type="datetimeFigureOut">
              <a:rPr lang="en-US" smtClean="0"/>
              <a:t>7/12/2022</a:t>
            </a:fld>
            <a:endParaRPr lang="en-US"/>
          </a:p>
        </p:txBody>
      </p:sp>
      <p:sp>
        <p:nvSpPr>
          <p:cNvPr id="8" name="Footer Placeholder 7">
            <a:extLst>
              <a:ext uri="{FF2B5EF4-FFF2-40B4-BE49-F238E27FC236}">
                <a16:creationId xmlns:a16="http://schemas.microsoft.com/office/drawing/2014/main" xmlns="" id="{11809D3E-F41E-3345-9B7F-4A80136B49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A20A619B-2A84-BC41-B2B7-77E569662451}"/>
              </a:ext>
            </a:extLst>
          </p:cNvPr>
          <p:cNvSpPr>
            <a:spLocks noGrp="1"/>
          </p:cNvSpPr>
          <p:nvPr>
            <p:ph type="sldNum" sz="quarter" idx="12"/>
          </p:nvPr>
        </p:nvSpPr>
        <p:spPr/>
        <p:txBody>
          <a:bodyPr/>
          <a:lstStyle/>
          <a:p>
            <a:fld id="{F91E0C3A-3550-2E40-A5C6-11F07F3AF1B6}" type="slidenum">
              <a:rPr lang="en-US" smtClean="0"/>
              <a:t>‹#›</a:t>
            </a:fld>
            <a:endParaRPr lang="en-US"/>
          </a:p>
        </p:txBody>
      </p:sp>
    </p:spTree>
    <p:extLst>
      <p:ext uri="{BB962C8B-B14F-4D97-AF65-F5344CB8AC3E}">
        <p14:creationId xmlns:p14="http://schemas.microsoft.com/office/powerpoint/2010/main" val="16891993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150C5C-82AE-6244-BAE6-D742CAB2DB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C59D4D1-7555-C94F-9E41-37927C9C70A3}"/>
              </a:ext>
            </a:extLst>
          </p:cNvPr>
          <p:cNvSpPr>
            <a:spLocks noGrp="1"/>
          </p:cNvSpPr>
          <p:nvPr>
            <p:ph type="dt" sz="half" idx="10"/>
          </p:nvPr>
        </p:nvSpPr>
        <p:spPr/>
        <p:txBody>
          <a:bodyPr/>
          <a:lstStyle/>
          <a:p>
            <a:fld id="{00915363-D062-A840-BB2C-A1E8621074D3}" type="datetimeFigureOut">
              <a:rPr lang="en-US" smtClean="0"/>
              <a:t>7/12/2022</a:t>
            </a:fld>
            <a:endParaRPr lang="en-US"/>
          </a:p>
        </p:txBody>
      </p:sp>
      <p:sp>
        <p:nvSpPr>
          <p:cNvPr id="4" name="Footer Placeholder 3">
            <a:extLst>
              <a:ext uri="{FF2B5EF4-FFF2-40B4-BE49-F238E27FC236}">
                <a16:creationId xmlns:a16="http://schemas.microsoft.com/office/drawing/2014/main" xmlns="" id="{45827249-4B3C-9B4D-8CC4-C2864690EC0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F10419D3-D20C-C94C-B77E-C6E0469877EC}"/>
              </a:ext>
            </a:extLst>
          </p:cNvPr>
          <p:cNvSpPr>
            <a:spLocks noGrp="1"/>
          </p:cNvSpPr>
          <p:nvPr>
            <p:ph type="sldNum" sz="quarter" idx="12"/>
          </p:nvPr>
        </p:nvSpPr>
        <p:spPr/>
        <p:txBody>
          <a:bodyPr/>
          <a:lstStyle/>
          <a:p>
            <a:fld id="{F91E0C3A-3550-2E40-A5C6-11F07F3AF1B6}" type="slidenum">
              <a:rPr lang="en-US" smtClean="0"/>
              <a:t>‹#›</a:t>
            </a:fld>
            <a:endParaRPr lang="en-US"/>
          </a:p>
        </p:txBody>
      </p:sp>
    </p:spTree>
    <p:extLst>
      <p:ext uri="{BB962C8B-B14F-4D97-AF65-F5344CB8AC3E}">
        <p14:creationId xmlns:p14="http://schemas.microsoft.com/office/powerpoint/2010/main" val="1703502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5F88F5D-783A-B749-88B2-8E85AC867B36}"/>
              </a:ext>
            </a:extLst>
          </p:cNvPr>
          <p:cNvSpPr>
            <a:spLocks noGrp="1"/>
          </p:cNvSpPr>
          <p:nvPr>
            <p:ph type="dt" sz="half" idx="10"/>
          </p:nvPr>
        </p:nvSpPr>
        <p:spPr/>
        <p:txBody>
          <a:bodyPr/>
          <a:lstStyle/>
          <a:p>
            <a:fld id="{00915363-D062-A840-BB2C-A1E8621074D3}" type="datetimeFigureOut">
              <a:rPr lang="en-US" smtClean="0"/>
              <a:t>7/12/2022</a:t>
            </a:fld>
            <a:endParaRPr lang="en-US"/>
          </a:p>
        </p:txBody>
      </p:sp>
      <p:sp>
        <p:nvSpPr>
          <p:cNvPr id="3" name="Footer Placeholder 2">
            <a:extLst>
              <a:ext uri="{FF2B5EF4-FFF2-40B4-BE49-F238E27FC236}">
                <a16:creationId xmlns:a16="http://schemas.microsoft.com/office/drawing/2014/main" xmlns="" id="{E7391A8F-A34B-F843-ADE9-BB077C3E24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5609961C-E740-5346-99A1-C48B44EF5B22}"/>
              </a:ext>
            </a:extLst>
          </p:cNvPr>
          <p:cNvSpPr>
            <a:spLocks noGrp="1"/>
          </p:cNvSpPr>
          <p:nvPr>
            <p:ph type="sldNum" sz="quarter" idx="12"/>
          </p:nvPr>
        </p:nvSpPr>
        <p:spPr/>
        <p:txBody>
          <a:bodyPr/>
          <a:lstStyle/>
          <a:p>
            <a:fld id="{F91E0C3A-3550-2E40-A5C6-11F07F3AF1B6}" type="slidenum">
              <a:rPr lang="en-US" smtClean="0"/>
              <a:t>‹#›</a:t>
            </a:fld>
            <a:endParaRPr lang="en-US"/>
          </a:p>
        </p:txBody>
      </p:sp>
    </p:spTree>
    <p:extLst>
      <p:ext uri="{BB962C8B-B14F-4D97-AF65-F5344CB8AC3E}">
        <p14:creationId xmlns:p14="http://schemas.microsoft.com/office/powerpoint/2010/main" val="23575222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3C5C18-EE3B-3241-9D44-B2A8702FFD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3642971-9660-1D48-A6FC-52102754F7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D172521-DDE6-164F-A28F-DA066446C0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9CBE6D4-73AF-AC45-BDDD-93B91B2B687B}"/>
              </a:ext>
            </a:extLst>
          </p:cNvPr>
          <p:cNvSpPr>
            <a:spLocks noGrp="1"/>
          </p:cNvSpPr>
          <p:nvPr>
            <p:ph type="dt" sz="half" idx="10"/>
          </p:nvPr>
        </p:nvSpPr>
        <p:spPr/>
        <p:txBody>
          <a:bodyPr/>
          <a:lstStyle/>
          <a:p>
            <a:fld id="{00915363-D062-A840-BB2C-A1E8621074D3}" type="datetimeFigureOut">
              <a:rPr lang="en-US" smtClean="0"/>
              <a:t>7/12/2022</a:t>
            </a:fld>
            <a:endParaRPr lang="en-US"/>
          </a:p>
        </p:txBody>
      </p:sp>
      <p:sp>
        <p:nvSpPr>
          <p:cNvPr id="6" name="Footer Placeholder 5">
            <a:extLst>
              <a:ext uri="{FF2B5EF4-FFF2-40B4-BE49-F238E27FC236}">
                <a16:creationId xmlns:a16="http://schemas.microsoft.com/office/drawing/2014/main" xmlns="" id="{5B2EE37A-0AFE-A64D-BAD1-A2250625E8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EBCF69C-37B0-6849-93F6-EF1A8299C97B}"/>
              </a:ext>
            </a:extLst>
          </p:cNvPr>
          <p:cNvSpPr>
            <a:spLocks noGrp="1"/>
          </p:cNvSpPr>
          <p:nvPr>
            <p:ph type="sldNum" sz="quarter" idx="12"/>
          </p:nvPr>
        </p:nvSpPr>
        <p:spPr/>
        <p:txBody>
          <a:bodyPr/>
          <a:lstStyle/>
          <a:p>
            <a:fld id="{F91E0C3A-3550-2E40-A5C6-11F07F3AF1B6}" type="slidenum">
              <a:rPr lang="en-US" smtClean="0"/>
              <a:t>‹#›</a:t>
            </a:fld>
            <a:endParaRPr lang="en-US"/>
          </a:p>
        </p:txBody>
      </p:sp>
    </p:spTree>
    <p:extLst>
      <p:ext uri="{BB962C8B-B14F-4D97-AF65-F5344CB8AC3E}">
        <p14:creationId xmlns:p14="http://schemas.microsoft.com/office/powerpoint/2010/main" val="23779386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D87797-785B-F048-B36C-7B75BA1A83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4D0D1DED-D813-F242-84A6-9AE7297889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CE04079-D1E7-0E41-A5E1-BF3A62CC8C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969519F-B808-3C45-9DC8-905709D2C8CB}"/>
              </a:ext>
            </a:extLst>
          </p:cNvPr>
          <p:cNvSpPr>
            <a:spLocks noGrp="1"/>
          </p:cNvSpPr>
          <p:nvPr>
            <p:ph type="dt" sz="half" idx="10"/>
          </p:nvPr>
        </p:nvSpPr>
        <p:spPr/>
        <p:txBody>
          <a:bodyPr/>
          <a:lstStyle/>
          <a:p>
            <a:fld id="{00915363-D062-A840-BB2C-A1E8621074D3}" type="datetimeFigureOut">
              <a:rPr lang="en-US" smtClean="0"/>
              <a:t>7/12/2022</a:t>
            </a:fld>
            <a:endParaRPr lang="en-US"/>
          </a:p>
        </p:txBody>
      </p:sp>
      <p:sp>
        <p:nvSpPr>
          <p:cNvPr id="6" name="Footer Placeholder 5">
            <a:extLst>
              <a:ext uri="{FF2B5EF4-FFF2-40B4-BE49-F238E27FC236}">
                <a16:creationId xmlns:a16="http://schemas.microsoft.com/office/drawing/2014/main" xmlns="" id="{D4834A86-9816-384B-ACCF-E5A1DA83C1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EEAE937-C555-214C-87D9-C92139A5A425}"/>
              </a:ext>
            </a:extLst>
          </p:cNvPr>
          <p:cNvSpPr>
            <a:spLocks noGrp="1"/>
          </p:cNvSpPr>
          <p:nvPr>
            <p:ph type="sldNum" sz="quarter" idx="12"/>
          </p:nvPr>
        </p:nvSpPr>
        <p:spPr/>
        <p:txBody>
          <a:bodyPr/>
          <a:lstStyle/>
          <a:p>
            <a:fld id="{F91E0C3A-3550-2E40-A5C6-11F07F3AF1B6}" type="slidenum">
              <a:rPr lang="en-US" smtClean="0"/>
              <a:t>‹#›</a:t>
            </a:fld>
            <a:endParaRPr lang="en-US"/>
          </a:p>
        </p:txBody>
      </p:sp>
    </p:spTree>
    <p:extLst>
      <p:ext uri="{BB962C8B-B14F-4D97-AF65-F5344CB8AC3E}">
        <p14:creationId xmlns:p14="http://schemas.microsoft.com/office/powerpoint/2010/main" val="31306666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E72F48-1F8F-0849-99A4-252F73D283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642B8E9-4908-EA4D-A432-F21D15C16F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40126C2-8157-F04B-AB1F-4563E43BB1D1}"/>
              </a:ext>
            </a:extLst>
          </p:cNvPr>
          <p:cNvSpPr>
            <a:spLocks noGrp="1"/>
          </p:cNvSpPr>
          <p:nvPr>
            <p:ph type="dt" sz="half" idx="10"/>
          </p:nvPr>
        </p:nvSpPr>
        <p:spPr/>
        <p:txBody>
          <a:bodyPr/>
          <a:lstStyle/>
          <a:p>
            <a:fld id="{00915363-D062-A840-BB2C-A1E8621074D3}" type="datetimeFigureOut">
              <a:rPr lang="en-US" smtClean="0"/>
              <a:t>7/12/2022</a:t>
            </a:fld>
            <a:endParaRPr lang="en-US"/>
          </a:p>
        </p:txBody>
      </p:sp>
      <p:sp>
        <p:nvSpPr>
          <p:cNvPr id="5" name="Footer Placeholder 4">
            <a:extLst>
              <a:ext uri="{FF2B5EF4-FFF2-40B4-BE49-F238E27FC236}">
                <a16:creationId xmlns:a16="http://schemas.microsoft.com/office/drawing/2014/main" xmlns="" id="{D179C8B2-7868-0B40-BC45-780356F5D1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B4BE13B-1BAC-C14E-8639-2963A8710F50}"/>
              </a:ext>
            </a:extLst>
          </p:cNvPr>
          <p:cNvSpPr>
            <a:spLocks noGrp="1"/>
          </p:cNvSpPr>
          <p:nvPr>
            <p:ph type="sldNum" sz="quarter" idx="12"/>
          </p:nvPr>
        </p:nvSpPr>
        <p:spPr/>
        <p:txBody>
          <a:bodyPr/>
          <a:lstStyle/>
          <a:p>
            <a:fld id="{F91E0C3A-3550-2E40-A5C6-11F07F3AF1B6}" type="slidenum">
              <a:rPr lang="en-US" smtClean="0"/>
              <a:t>‹#›</a:t>
            </a:fld>
            <a:endParaRPr lang="en-US"/>
          </a:p>
        </p:txBody>
      </p:sp>
    </p:spTree>
    <p:extLst>
      <p:ext uri="{BB962C8B-B14F-4D97-AF65-F5344CB8AC3E}">
        <p14:creationId xmlns:p14="http://schemas.microsoft.com/office/powerpoint/2010/main" val="12006833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C2CB1DB-353B-8F48-88E2-79CAE316D92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E1D81B5-B9A0-E244-BEF9-BCF0B4DD01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E884E70-42FD-5542-8AA7-4E9F54C53632}"/>
              </a:ext>
            </a:extLst>
          </p:cNvPr>
          <p:cNvSpPr>
            <a:spLocks noGrp="1"/>
          </p:cNvSpPr>
          <p:nvPr>
            <p:ph type="dt" sz="half" idx="10"/>
          </p:nvPr>
        </p:nvSpPr>
        <p:spPr/>
        <p:txBody>
          <a:bodyPr/>
          <a:lstStyle/>
          <a:p>
            <a:fld id="{00915363-D062-A840-BB2C-A1E8621074D3}" type="datetimeFigureOut">
              <a:rPr lang="en-US" smtClean="0"/>
              <a:t>7/12/2022</a:t>
            </a:fld>
            <a:endParaRPr lang="en-US"/>
          </a:p>
        </p:txBody>
      </p:sp>
      <p:sp>
        <p:nvSpPr>
          <p:cNvPr id="5" name="Footer Placeholder 4">
            <a:extLst>
              <a:ext uri="{FF2B5EF4-FFF2-40B4-BE49-F238E27FC236}">
                <a16:creationId xmlns:a16="http://schemas.microsoft.com/office/drawing/2014/main" xmlns="" id="{B4D662A3-866D-4141-812A-8127691EBF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E109992-3D40-E247-80AE-872C5FA92B25}"/>
              </a:ext>
            </a:extLst>
          </p:cNvPr>
          <p:cNvSpPr>
            <a:spLocks noGrp="1"/>
          </p:cNvSpPr>
          <p:nvPr>
            <p:ph type="sldNum" sz="quarter" idx="12"/>
          </p:nvPr>
        </p:nvSpPr>
        <p:spPr/>
        <p:txBody>
          <a:bodyPr/>
          <a:lstStyle/>
          <a:p>
            <a:fld id="{F91E0C3A-3550-2E40-A5C6-11F07F3AF1B6}" type="slidenum">
              <a:rPr lang="en-US" smtClean="0"/>
              <a:t>‹#›</a:t>
            </a:fld>
            <a:endParaRPr lang="en-US"/>
          </a:p>
        </p:txBody>
      </p:sp>
    </p:spTree>
    <p:extLst>
      <p:ext uri="{BB962C8B-B14F-4D97-AF65-F5344CB8AC3E}">
        <p14:creationId xmlns:p14="http://schemas.microsoft.com/office/powerpoint/2010/main" val="12974470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Чистый голубой_2">
    <p:bg>
      <p:bgPr>
        <a:solidFill>
          <a:srgbClr val="D9EAF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24E23FD-2C75-C448-B196-A26B29BF72A6}"/>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r="78588"/>
          <a:stretch/>
        </p:blipFill>
        <p:spPr>
          <a:xfrm>
            <a:off x="9106405" y="-45720"/>
            <a:ext cx="3085595" cy="6960057"/>
          </a:xfrm>
          <a:prstGeom prst="rect">
            <a:avLst/>
          </a:prstGeom>
        </p:spPr>
      </p:pic>
      <p:cxnSp>
        <p:nvCxnSpPr>
          <p:cNvPr id="7" name="Straight Connector 6">
            <a:extLst>
              <a:ext uri="{FF2B5EF4-FFF2-40B4-BE49-F238E27FC236}">
                <a16:creationId xmlns:a16="http://schemas.microsoft.com/office/drawing/2014/main" xmlns="" id="{013436F9-DC0B-3647-828C-60F66754A7B1}"/>
              </a:ext>
            </a:extLst>
          </p:cNvPr>
          <p:cNvCxnSpPr>
            <a:cxnSpLocks/>
          </p:cNvCxnSpPr>
          <p:nvPr userDrawn="1"/>
        </p:nvCxnSpPr>
        <p:spPr>
          <a:xfrm>
            <a:off x="11479516" y="800295"/>
            <a:ext cx="734786" cy="0"/>
          </a:xfrm>
          <a:prstGeom prst="line">
            <a:avLst/>
          </a:prstGeom>
          <a:ln>
            <a:solidFill>
              <a:srgbClr val="FF941F"/>
            </a:solidFill>
          </a:ln>
        </p:spPr>
        <p:style>
          <a:lnRef idx="1">
            <a:schemeClr val="accent1"/>
          </a:lnRef>
          <a:fillRef idx="0">
            <a:schemeClr val="accent1"/>
          </a:fillRef>
          <a:effectRef idx="0">
            <a:schemeClr val="accent1"/>
          </a:effectRef>
          <a:fontRef idx="minor">
            <a:schemeClr val="tx1"/>
          </a:fontRef>
        </p:style>
      </p:cxnSp>
      <p:sp>
        <p:nvSpPr>
          <p:cNvPr id="8" name="Text Placeholder 11">
            <a:extLst>
              <a:ext uri="{FF2B5EF4-FFF2-40B4-BE49-F238E27FC236}">
                <a16:creationId xmlns:a16="http://schemas.microsoft.com/office/drawing/2014/main" xmlns="" id="{C7CA0F8A-91C4-1448-BF9B-8AB2F9087328}"/>
              </a:ext>
            </a:extLst>
          </p:cNvPr>
          <p:cNvSpPr>
            <a:spLocks noGrp="1"/>
          </p:cNvSpPr>
          <p:nvPr>
            <p:ph type="body" sz="quarter" idx="11" hasCustomPrompt="1"/>
          </p:nvPr>
        </p:nvSpPr>
        <p:spPr>
          <a:xfrm>
            <a:off x="7137673" y="143024"/>
            <a:ext cx="4244748" cy="1488028"/>
          </a:xfrm>
        </p:spPr>
        <p:txBody>
          <a:bodyPr>
            <a:noAutofit/>
          </a:bodyPr>
          <a:lstStyle>
            <a:lvl1pPr algn="r">
              <a:defRPr lang="ru-RU" sz="4500" b="1" i="0" kern="1200" dirty="0">
                <a:solidFill>
                  <a:schemeClr val="tx1"/>
                </a:solidFill>
                <a:latin typeface="Tahoma" panose="020B0604030504040204" pitchFamily="34" charset="0"/>
                <a:ea typeface="+mn-ea"/>
                <a:cs typeface="+mn-cs"/>
              </a:defRPr>
            </a:lvl1pPr>
          </a:lstStyle>
          <a:p>
            <a:pPr lvl="0"/>
            <a:r>
              <a:rPr lang="ru-RU" dirty="0"/>
              <a:t>ЗАГОЛОВОК</a:t>
            </a:r>
            <a:br>
              <a:rPr lang="ru-RU" dirty="0"/>
            </a:br>
            <a:r>
              <a:rPr lang="ru-RU" dirty="0"/>
              <a:t>СЛАЙДА</a:t>
            </a:r>
          </a:p>
        </p:txBody>
      </p:sp>
    </p:spTree>
    <p:extLst>
      <p:ext uri="{BB962C8B-B14F-4D97-AF65-F5344CB8AC3E}">
        <p14:creationId xmlns:p14="http://schemas.microsoft.com/office/powerpoint/2010/main" val="287270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Титульный, финальный, переходный">
    <p:spTree>
      <p:nvGrpSpPr>
        <p:cNvPr id="1" name=""/>
        <p:cNvGrpSpPr/>
        <p:nvPr/>
      </p:nvGrpSpPr>
      <p:grpSpPr>
        <a:xfrm>
          <a:off x="0" y="0"/>
          <a:ext cx="0" cy="0"/>
          <a:chOff x="0" y="0"/>
          <a:chExt cx="0" cy="0"/>
        </a:xfrm>
      </p:grpSpPr>
      <p:pic>
        <p:nvPicPr>
          <p:cNvPr id="6" name="Picture 5" descr="A tall building&#10;&#10;Description automatically generated">
            <a:extLst>
              <a:ext uri="{FF2B5EF4-FFF2-40B4-BE49-F238E27FC236}">
                <a16:creationId xmlns:a16="http://schemas.microsoft.com/office/drawing/2014/main" xmlns="" id="{55ADADB5-56DE-3B4D-BE1E-AB3C02E22E56}"/>
              </a:ext>
            </a:extLst>
          </p:cNvPr>
          <p:cNvPicPr>
            <a:picLocks noChangeAspect="1"/>
          </p:cNvPicPr>
          <p:nvPr/>
        </p:nvPicPr>
        <p:blipFill>
          <a:blip r:embed="rId2"/>
          <a:stretch>
            <a:fillRect/>
          </a:stretch>
        </p:blipFill>
        <p:spPr>
          <a:xfrm>
            <a:off x="0" y="0"/>
            <a:ext cx="12192000" cy="6858000"/>
          </a:xfrm>
          <a:prstGeom prst="rect">
            <a:avLst/>
          </a:prstGeom>
        </p:spPr>
      </p:pic>
      <p:sp>
        <p:nvSpPr>
          <p:cNvPr id="12" name="Text Placeholder 11">
            <a:extLst>
              <a:ext uri="{FF2B5EF4-FFF2-40B4-BE49-F238E27FC236}">
                <a16:creationId xmlns:a16="http://schemas.microsoft.com/office/drawing/2014/main" xmlns="" id="{3CFCBBB1-053E-E641-A440-28B0FB5F3E56}"/>
              </a:ext>
            </a:extLst>
          </p:cNvPr>
          <p:cNvSpPr>
            <a:spLocks noGrp="1"/>
          </p:cNvSpPr>
          <p:nvPr>
            <p:ph type="body" sz="quarter" idx="10" hasCustomPrompt="1"/>
          </p:nvPr>
        </p:nvSpPr>
        <p:spPr>
          <a:xfrm>
            <a:off x="6586301" y="3525407"/>
            <a:ext cx="5366213" cy="535476"/>
          </a:xfrm>
        </p:spPr>
        <p:txBody>
          <a:bodyPr>
            <a:noAutofit/>
          </a:bodyPr>
          <a:lstStyle>
            <a:lvl1pPr>
              <a:defRPr lang="ru-RU" sz="3500" b="1" i="0" kern="1200" dirty="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ru-RU" dirty="0"/>
              <a:t>НАЗВАНИЕ СЛАЙДА</a:t>
            </a:r>
          </a:p>
        </p:txBody>
      </p:sp>
      <p:sp>
        <p:nvSpPr>
          <p:cNvPr id="13" name="Text Placeholder 11">
            <a:extLst>
              <a:ext uri="{FF2B5EF4-FFF2-40B4-BE49-F238E27FC236}">
                <a16:creationId xmlns:a16="http://schemas.microsoft.com/office/drawing/2014/main" xmlns="" id="{526684FC-E3B2-BB47-8F7C-F85674FB615A}"/>
              </a:ext>
            </a:extLst>
          </p:cNvPr>
          <p:cNvSpPr>
            <a:spLocks noGrp="1"/>
          </p:cNvSpPr>
          <p:nvPr>
            <p:ph type="body" sz="quarter" idx="11" hasCustomPrompt="1"/>
          </p:nvPr>
        </p:nvSpPr>
        <p:spPr>
          <a:xfrm>
            <a:off x="6586300" y="4288584"/>
            <a:ext cx="5366213" cy="535476"/>
          </a:xfrm>
        </p:spPr>
        <p:txBody>
          <a:bodyPr>
            <a:noAutofit/>
          </a:bodyPr>
          <a:lstStyle>
            <a:lvl1pPr marL="0" algn="l" defTabSz="914400" rtl="0" eaLnBrk="1" latinLnBrk="0" hangingPunct="1">
              <a:defRPr lang="ru-RU" sz="3500" b="0" i="0" kern="1200" spc="300" dirty="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ru-RU" dirty="0"/>
              <a:t>№ секции</a:t>
            </a:r>
          </a:p>
        </p:txBody>
      </p:sp>
      <p:sp>
        <p:nvSpPr>
          <p:cNvPr id="15" name="Text Placeholder 11">
            <a:extLst>
              <a:ext uri="{FF2B5EF4-FFF2-40B4-BE49-F238E27FC236}">
                <a16:creationId xmlns:a16="http://schemas.microsoft.com/office/drawing/2014/main" xmlns="" id="{E47FEE07-6239-4843-9F27-71DD8DCEDB6E}"/>
              </a:ext>
            </a:extLst>
          </p:cNvPr>
          <p:cNvSpPr>
            <a:spLocks noGrp="1"/>
          </p:cNvSpPr>
          <p:nvPr>
            <p:ph type="body" sz="quarter" idx="12" hasCustomPrompt="1"/>
          </p:nvPr>
        </p:nvSpPr>
        <p:spPr>
          <a:xfrm>
            <a:off x="6621716" y="5051760"/>
            <a:ext cx="5366213" cy="1528653"/>
          </a:xfrm>
        </p:spPr>
        <p:txBody>
          <a:bodyPr>
            <a:noAutofit/>
          </a:bodyPr>
          <a:lstStyle>
            <a:lvl1pPr marL="0" algn="l" defTabSz="914400" rtl="0" eaLnBrk="1" latinLnBrk="0" hangingPunct="1">
              <a:defRPr lang="ru-RU" sz="1400" b="0" i="0" kern="1200" dirty="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ru-RU" dirty="0"/>
              <a:t>Ваш текст</a:t>
            </a:r>
          </a:p>
        </p:txBody>
      </p:sp>
    </p:spTree>
    <p:extLst>
      <p:ext uri="{BB962C8B-B14F-4D97-AF65-F5344CB8AC3E}">
        <p14:creationId xmlns:p14="http://schemas.microsoft.com/office/powerpoint/2010/main" val="1507824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Чистый белый_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24E23FD-2C75-C448-B196-A26B29BF72A6}"/>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r="78588"/>
          <a:stretch/>
        </p:blipFill>
        <p:spPr>
          <a:xfrm>
            <a:off x="9106405" y="-45720"/>
            <a:ext cx="3085595" cy="6960057"/>
          </a:xfrm>
          <a:prstGeom prst="rect">
            <a:avLst/>
          </a:prstGeom>
        </p:spPr>
      </p:pic>
      <p:pic>
        <p:nvPicPr>
          <p:cNvPr id="4" name="Picture 3">
            <a:extLst>
              <a:ext uri="{FF2B5EF4-FFF2-40B4-BE49-F238E27FC236}">
                <a16:creationId xmlns:a16="http://schemas.microsoft.com/office/drawing/2014/main" xmlns="" id="{421D691B-C3D6-6B40-B36B-BD2A1F1D41A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1928" y="0"/>
            <a:ext cx="1754664" cy="1168400"/>
          </a:xfrm>
          <a:prstGeom prst="rect">
            <a:avLst/>
          </a:prstGeom>
        </p:spPr>
      </p:pic>
      <p:cxnSp>
        <p:nvCxnSpPr>
          <p:cNvPr id="7" name="Straight Connector 6">
            <a:extLst>
              <a:ext uri="{FF2B5EF4-FFF2-40B4-BE49-F238E27FC236}">
                <a16:creationId xmlns:a16="http://schemas.microsoft.com/office/drawing/2014/main" xmlns="" id="{013436F9-DC0B-3647-828C-60F66754A7B1}"/>
              </a:ext>
            </a:extLst>
          </p:cNvPr>
          <p:cNvCxnSpPr>
            <a:cxnSpLocks/>
          </p:cNvCxnSpPr>
          <p:nvPr userDrawn="1"/>
        </p:nvCxnSpPr>
        <p:spPr>
          <a:xfrm>
            <a:off x="11479516" y="800295"/>
            <a:ext cx="734786" cy="0"/>
          </a:xfrm>
          <a:prstGeom prst="line">
            <a:avLst/>
          </a:prstGeom>
          <a:ln>
            <a:solidFill>
              <a:srgbClr val="FF941F"/>
            </a:solidFill>
          </a:ln>
        </p:spPr>
        <p:style>
          <a:lnRef idx="1">
            <a:schemeClr val="accent1"/>
          </a:lnRef>
          <a:fillRef idx="0">
            <a:schemeClr val="accent1"/>
          </a:fillRef>
          <a:effectRef idx="0">
            <a:schemeClr val="accent1"/>
          </a:effectRef>
          <a:fontRef idx="minor">
            <a:schemeClr val="tx1"/>
          </a:fontRef>
        </p:style>
      </p:cxnSp>
      <p:sp>
        <p:nvSpPr>
          <p:cNvPr id="8" name="Text Placeholder 11">
            <a:extLst>
              <a:ext uri="{FF2B5EF4-FFF2-40B4-BE49-F238E27FC236}">
                <a16:creationId xmlns:a16="http://schemas.microsoft.com/office/drawing/2014/main" xmlns="" id="{C7CA0F8A-91C4-1448-BF9B-8AB2F9087328}"/>
              </a:ext>
            </a:extLst>
          </p:cNvPr>
          <p:cNvSpPr>
            <a:spLocks noGrp="1"/>
          </p:cNvSpPr>
          <p:nvPr>
            <p:ph type="body" sz="quarter" idx="11" hasCustomPrompt="1"/>
          </p:nvPr>
        </p:nvSpPr>
        <p:spPr>
          <a:xfrm>
            <a:off x="7137673" y="143024"/>
            <a:ext cx="4244748" cy="1488028"/>
          </a:xfrm>
        </p:spPr>
        <p:txBody>
          <a:bodyPr>
            <a:noAutofit/>
          </a:bodyPr>
          <a:lstStyle>
            <a:lvl1pPr algn="r">
              <a:defRPr lang="ru-RU" sz="4500" b="1" i="0" kern="1200" dirty="0">
                <a:solidFill>
                  <a:schemeClr val="tx1"/>
                </a:solidFill>
                <a:latin typeface="Tahoma" panose="020B0604030504040204" pitchFamily="34" charset="0"/>
                <a:ea typeface="+mn-ea"/>
                <a:cs typeface="+mn-cs"/>
              </a:defRPr>
            </a:lvl1pPr>
          </a:lstStyle>
          <a:p>
            <a:pPr lvl="0"/>
            <a:r>
              <a:rPr lang="ru-RU" dirty="0"/>
              <a:t>ЗАГОЛОВОК</a:t>
            </a:r>
            <a:br>
              <a:rPr lang="ru-RU" dirty="0"/>
            </a:br>
            <a:r>
              <a:rPr lang="ru-RU" dirty="0"/>
              <a:t>СЛАЙДА</a:t>
            </a:r>
          </a:p>
        </p:txBody>
      </p:sp>
    </p:spTree>
    <p:extLst>
      <p:ext uri="{BB962C8B-B14F-4D97-AF65-F5344CB8AC3E}">
        <p14:creationId xmlns:p14="http://schemas.microsoft.com/office/powerpoint/2010/main" val="2080264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Чистый голубой_2">
    <p:bg>
      <p:bgPr>
        <a:solidFill>
          <a:srgbClr val="D9EAF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24E23FD-2C75-C448-B196-A26B29BF72A6}"/>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r="78588"/>
          <a:stretch/>
        </p:blipFill>
        <p:spPr>
          <a:xfrm>
            <a:off x="9106405" y="-45720"/>
            <a:ext cx="3085595" cy="6960057"/>
          </a:xfrm>
          <a:prstGeom prst="rect">
            <a:avLst/>
          </a:prstGeom>
        </p:spPr>
      </p:pic>
      <p:cxnSp>
        <p:nvCxnSpPr>
          <p:cNvPr id="7" name="Straight Connector 6">
            <a:extLst>
              <a:ext uri="{FF2B5EF4-FFF2-40B4-BE49-F238E27FC236}">
                <a16:creationId xmlns:a16="http://schemas.microsoft.com/office/drawing/2014/main" xmlns="" id="{013436F9-DC0B-3647-828C-60F66754A7B1}"/>
              </a:ext>
            </a:extLst>
          </p:cNvPr>
          <p:cNvCxnSpPr>
            <a:cxnSpLocks/>
          </p:cNvCxnSpPr>
          <p:nvPr userDrawn="1"/>
        </p:nvCxnSpPr>
        <p:spPr>
          <a:xfrm>
            <a:off x="11479516" y="800295"/>
            <a:ext cx="734786" cy="0"/>
          </a:xfrm>
          <a:prstGeom prst="line">
            <a:avLst/>
          </a:prstGeom>
          <a:ln>
            <a:solidFill>
              <a:srgbClr val="FF941F"/>
            </a:solidFill>
          </a:ln>
        </p:spPr>
        <p:style>
          <a:lnRef idx="1">
            <a:schemeClr val="accent1"/>
          </a:lnRef>
          <a:fillRef idx="0">
            <a:schemeClr val="accent1"/>
          </a:fillRef>
          <a:effectRef idx="0">
            <a:schemeClr val="accent1"/>
          </a:effectRef>
          <a:fontRef idx="minor">
            <a:schemeClr val="tx1"/>
          </a:fontRef>
        </p:style>
      </p:cxnSp>
      <p:sp>
        <p:nvSpPr>
          <p:cNvPr id="8" name="Text Placeholder 11">
            <a:extLst>
              <a:ext uri="{FF2B5EF4-FFF2-40B4-BE49-F238E27FC236}">
                <a16:creationId xmlns:a16="http://schemas.microsoft.com/office/drawing/2014/main" xmlns="" id="{C7CA0F8A-91C4-1448-BF9B-8AB2F9087328}"/>
              </a:ext>
            </a:extLst>
          </p:cNvPr>
          <p:cNvSpPr>
            <a:spLocks noGrp="1"/>
          </p:cNvSpPr>
          <p:nvPr>
            <p:ph type="body" sz="quarter" idx="11" hasCustomPrompt="1"/>
          </p:nvPr>
        </p:nvSpPr>
        <p:spPr>
          <a:xfrm>
            <a:off x="7137673" y="143024"/>
            <a:ext cx="4244748" cy="1488028"/>
          </a:xfrm>
        </p:spPr>
        <p:txBody>
          <a:bodyPr>
            <a:noAutofit/>
          </a:bodyPr>
          <a:lstStyle>
            <a:lvl1pPr algn="r">
              <a:defRPr lang="ru-RU" sz="4500" b="1" i="0" kern="1200" dirty="0">
                <a:solidFill>
                  <a:schemeClr val="tx1"/>
                </a:solidFill>
                <a:latin typeface="Tahoma" panose="020B0604030504040204" pitchFamily="34" charset="0"/>
                <a:ea typeface="+mn-ea"/>
                <a:cs typeface="+mn-cs"/>
              </a:defRPr>
            </a:lvl1pPr>
          </a:lstStyle>
          <a:p>
            <a:pPr lvl="0"/>
            <a:r>
              <a:rPr lang="ru-RU" dirty="0"/>
              <a:t>ЗАГОЛОВОК</a:t>
            </a:r>
            <a:br>
              <a:rPr lang="ru-RU" dirty="0"/>
            </a:br>
            <a:r>
              <a:rPr lang="ru-RU" dirty="0"/>
              <a:t>СЛАЙДА</a:t>
            </a:r>
          </a:p>
        </p:txBody>
      </p:sp>
    </p:spTree>
    <p:extLst>
      <p:ext uri="{BB962C8B-B14F-4D97-AF65-F5344CB8AC3E}">
        <p14:creationId xmlns:p14="http://schemas.microsoft.com/office/powerpoint/2010/main" val="554357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Картинка и блоки текста">
    <p:bg>
      <p:bgPr>
        <a:solidFill>
          <a:srgbClr val="DBEAF1"/>
        </a:solid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xmlns="" id="{0CA94D5A-0656-7543-BA69-C727FEDBA81B}"/>
              </a:ext>
            </a:extLst>
          </p:cNvPr>
          <p:cNvPicPr>
            <a:picLocks noChangeAspect="1"/>
          </p:cNvPicPr>
          <p:nvPr/>
        </p:nvPicPr>
        <p:blipFill rotWithShape="1">
          <a:blip r:embed="rId2" cstate="screen">
            <a:alphaModFix amt="5000"/>
            <a:extLst>
              <a:ext uri="{28A0092B-C50C-407E-A947-70E740481C1C}">
                <a14:useLocalDpi xmlns:a14="http://schemas.microsoft.com/office/drawing/2010/main"/>
              </a:ext>
            </a:extLst>
          </a:blip>
          <a:srcRect r="78588"/>
          <a:stretch/>
        </p:blipFill>
        <p:spPr>
          <a:xfrm>
            <a:off x="9106405" y="-45720"/>
            <a:ext cx="3085595" cy="6960057"/>
          </a:xfrm>
          <a:prstGeom prst="rect">
            <a:avLst/>
          </a:prstGeom>
        </p:spPr>
      </p:pic>
      <p:sp>
        <p:nvSpPr>
          <p:cNvPr id="41" name="Picture Placeholder 40">
            <a:extLst>
              <a:ext uri="{FF2B5EF4-FFF2-40B4-BE49-F238E27FC236}">
                <a16:creationId xmlns:a16="http://schemas.microsoft.com/office/drawing/2014/main" xmlns="" id="{F2387999-EC0A-1A47-A158-23470AE9FDBE}"/>
              </a:ext>
            </a:extLst>
          </p:cNvPr>
          <p:cNvSpPr>
            <a:spLocks noGrp="1"/>
          </p:cNvSpPr>
          <p:nvPr>
            <p:ph type="pic" sz="quarter" idx="10" hasCustomPrompt="1"/>
          </p:nvPr>
        </p:nvSpPr>
        <p:spPr>
          <a:xfrm>
            <a:off x="0" y="0"/>
            <a:ext cx="5063066" cy="6858000"/>
          </a:xfrm>
        </p:spPr>
        <p:txBody>
          <a:bodyPr/>
          <a:lstStyle/>
          <a:p>
            <a:r>
              <a:rPr lang="ru-RU" dirty="0"/>
              <a:t>ФОТО КОНСТРУКЦИЙ ЛОГО ДЛЯ ТЕМНОГО ИЗОБРАЖЕНИЯ</a:t>
            </a:r>
          </a:p>
        </p:txBody>
      </p:sp>
      <p:cxnSp>
        <p:nvCxnSpPr>
          <p:cNvPr id="42" name="Straight Connector 41">
            <a:extLst>
              <a:ext uri="{FF2B5EF4-FFF2-40B4-BE49-F238E27FC236}">
                <a16:creationId xmlns:a16="http://schemas.microsoft.com/office/drawing/2014/main" xmlns="" id="{B791D2D8-260A-334D-BA61-E31BBA4E312E}"/>
              </a:ext>
            </a:extLst>
          </p:cNvPr>
          <p:cNvCxnSpPr>
            <a:cxnSpLocks/>
          </p:cNvCxnSpPr>
          <p:nvPr/>
        </p:nvCxnSpPr>
        <p:spPr>
          <a:xfrm>
            <a:off x="896965" y="-18075"/>
            <a:ext cx="0" cy="6830355"/>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xmlns="" id="{E00C7628-80DF-3F41-ABD9-DAD7F632A893}"/>
              </a:ext>
            </a:extLst>
          </p:cNvPr>
          <p:cNvGrpSpPr/>
          <p:nvPr/>
        </p:nvGrpSpPr>
        <p:grpSpPr>
          <a:xfrm>
            <a:off x="263221" y="10274"/>
            <a:ext cx="1753232" cy="1169466"/>
            <a:chOff x="271928" y="13546"/>
            <a:chExt cx="1753232" cy="1169466"/>
          </a:xfrm>
        </p:grpSpPr>
        <p:pic>
          <p:nvPicPr>
            <p:cNvPr id="44" name="Picture 43">
              <a:extLst>
                <a:ext uri="{FF2B5EF4-FFF2-40B4-BE49-F238E27FC236}">
                  <a16:creationId xmlns:a16="http://schemas.microsoft.com/office/drawing/2014/main" xmlns="" id="{C834F652-5E47-8344-8E3C-B7EB02AF713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1928" y="13546"/>
              <a:ext cx="562767" cy="1168400"/>
            </a:xfrm>
            <a:prstGeom prst="rect">
              <a:avLst/>
            </a:prstGeom>
          </p:spPr>
        </p:pic>
        <p:pic>
          <p:nvPicPr>
            <p:cNvPr id="45" name="Picture 44">
              <a:extLst>
                <a:ext uri="{FF2B5EF4-FFF2-40B4-BE49-F238E27FC236}">
                  <a16:creationId xmlns:a16="http://schemas.microsoft.com/office/drawing/2014/main" xmlns="" id="{3925104B-4F1D-AF4F-A8B4-F3EC9BD38469}"/>
                </a:ext>
              </a:extLst>
            </p:cNvPr>
            <p:cNvPicPr>
              <a:picLocks noChangeAspect="1"/>
            </p:cNvPicPr>
            <p:nvPr/>
          </p:nvPicPr>
          <p:blipFill rotWithShape="1">
            <a:blip r:embed="rId4" cstate="screen">
              <a:biLevel thresh="25000"/>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a:ext>
              </a:extLst>
            </a:blip>
            <a:srcRect/>
            <a:stretch/>
          </p:blipFill>
          <p:spPr>
            <a:xfrm>
              <a:off x="834704" y="14612"/>
              <a:ext cx="1190456" cy="1168400"/>
            </a:xfrm>
            <a:prstGeom prst="rect">
              <a:avLst/>
            </a:prstGeom>
          </p:spPr>
        </p:pic>
      </p:grpSp>
      <p:cxnSp>
        <p:nvCxnSpPr>
          <p:cNvPr id="46" name="Straight Connector 45">
            <a:extLst>
              <a:ext uri="{FF2B5EF4-FFF2-40B4-BE49-F238E27FC236}">
                <a16:creationId xmlns:a16="http://schemas.microsoft.com/office/drawing/2014/main" xmlns="" id="{CD519F47-21BD-3547-B5A7-2FD68ACF777A}"/>
              </a:ext>
            </a:extLst>
          </p:cNvPr>
          <p:cNvCxnSpPr>
            <a:cxnSpLocks/>
          </p:cNvCxnSpPr>
          <p:nvPr/>
        </p:nvCxnSpPr>
        <p:spPr>
          <a:xfrm>
            <a:off x="21273" y="1019924"/>
            <a:ext cx="5041791"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9" name="Text Placeholder 11">
            <a:extLst>
              <a:ext uri="{FF2B5EF4-FFF2-40B4-BE49-F238E27FC236}">
                <a16:creationId xmlns:a16="http://schemas.microsoft.com/office/drawing/2014/main" xmlns="" id="{BC5A1A9E-4357-EB47-9705-71BC94B52F8E}"/>
              </a:ext>
            </a:extLst>
          </p:cNvPr>
          <p:cNvSpPr>
            <a:spLocks noGrp="1"/>
          </p:cNvSpPr>
          <p:nvPr>
            <p:ph type="body" sz="quarter" idx="11" hasCustomPrompt="1"/>
          </p:nvPr>
        </p:nvSpPr>
        <p:spPr>
          <a:xfrm>
            <a:off x="818317" y="2377285"/>
            <a:ext cx="4244748" cy="1488028"/>
          </a:xfrm>
        </p:spPr>
        <p:txBody>
          <a:bodyPr>
            <a:noAutofit/>
          </a:bodyPr>
          <a:lstStyle>
            <a:lvl1pPr>
              <a:defRPr lang="ru-RU" sz="4500" b="1" i="0" kern="1200" dirty="0">
                <a:solidFill>
                  <a:schemeClr val="bg1"/>
                </a:solidFill>
                <a:latin typeface="Tahoma" panose="020B0604030504040204" pitchFamily="34" charset="0"/>
                <a:ea typeface="+mn-ea"/>
                <a:cs typeface="+mn-cs"/>
              </a:defRPr>
            </a:lvl1pPr>
          </a:lstStyle>
          <a:p>
            <a:pPr lvl="0"/>
            <a:r>
              <a:rPr lang="ru-RU" dirty="0"/>
              <a:t>ЗАГОЛОВОК</a:t>
            </a:r>
            <a:br>
              <a:rPr lang="ru-RU" dirty="0"/>
            </a:br>
            <a:r>
              <a:rPr lang="ru-RU" dirty="0"/>
              <a:t>СЛАЙДА</a:t>
            </a:r>
          </a:p>
        </p:txBody>
      </p:sp>
      <p:sp>
        <p:nvSpPr>
          <p:cNvPr id="57" name="Picture Placeholder 56">
            <a:extLst>
              <a:ext uri="{FF2B5EF4-FFF2-40B4-BE49-F238E27FC236}">
                <a16:creationId xmlns:a16="http://schemas.microsoft.com/office/drawing/2014/main" xmlns="" id="{7112486B-3302-D44E-8798-AB9F2F108744}"/>
              </a:ext>
            </a:extLst>
          </p:cNvPr>
          <p:cNvSpPr>
            <a:spLocks noGrp="1"/>
          </p:cNvSpPr>
          <p:nvPr>
            <p:ph type="pic" sz="quarter" idx="12" hasCustomPrompt="1"/>
          </p:nvPr>
        </p:nvSpPr>
        <p:spPr>
          <a:xfrm>
            <a:off x="5805009" y="278867"/>
            <a:ext cx="3563608" cy="314928"/>
          </a:xfrm>
        </p:spPr>
        <p:txBody>
          <a:bodyPr>
            <a:normAutofit/>
          </a:bodyPr>
          <a:lstStyle>
            <a:lvl1pPr marL="0" algn="l" defTabSz="914400" rtl="0" eaLnBrk="1" latinLnBrk="0" hangingPunct="1">
              <a:defRPr lang="ru-RU" sz="1600" b="1" i="0" kern="1200" dirty="0">
                <a:solidFill>
                  <a:schemeClr val="tx1"/>
                </a:solidFill>
                <a:latin typeface="Tahoma" panose="020B0604030504040204" pitchFamily="34" charset="0"/>
                <a:ea typeface="+mn-ea"/>
                <a:cs typeface="+mn-cs"/>
              </a:defRPr>
            </a:lvl1pPr>
          </a:lstStyle>
          <a:p>
            <a:r>
              <a:rPr lang="ru-RU" dirty="0"/>
              <a:t>ПОДЗАГОЛОВОК</a:t>
            </a:r>
          </a:p>
        </p:txBody>
      </p:sp>
      <p:sp>
        <p:nvSpPr>
          <p:cNvPr id="61" name="Picture Placeholder 56">
            <a:extLst>
              <a:ext uri="{FF2B5EF4-FFF2-40B4-BE49-F238E27FC236}">
                <a16:creationId xmlns:a16="http://schemas.microsoft.com/office/drawing/2014/main" xmlns="" id="{27934D4E-DB56-FA4B-9FFB-6E54A9521AAF}"/>
              </a:ext>
            </a:extLst>
          </p:cNvPr>
          <p:cNvSpPr>
            <a:spLocks noGrp="1"/>
          </p:cNvSpPr>
          <p:nvPr>
            <p:ph type="pic" sz="quarter" idx="16" hasCustomPrompt="1"/>
          </p:nvPr>
        </p:nvSpPr>
        <p:spPr>
          <a:xfrm>
            <a:off x="5805009" y="686663"/>
            <a:ext cx="3563608" cy="984022"/>
          </a:xfrm>
        </p:spPr>
        <p:txBody>
          <a:bodyPr>
            <a:normAutofit/>
          </a:bodyPr>
          <a:lstStyle>
            <a:lvl1pPr marL="0" algn="l" defTabSz="914400" rtl="0" eaLnBrk="1" latinLnBrk="0" hangingPunct="1">
              <a:defRPr lang="ru-RU" sz="1400" b="0" i="0" kern="1200" dirty="0">
                <a:solidFill>
                  <a:schemeClr val="tx1"/>
                </a:solidFill>
                <a:latin typeface="Tahoma" panose="020B0604030504040204" pitchFamily="34" charset="0"/>
                <a:ea typeface="+mn-ea"/>
                <a:cs typeface="+mn-cs"/>
              </a:defRPr>
            </a:lvl1pPr>
          </a:lstStyle>
          <a:p>
            <a:r>
              <a:rPr lang="ru-RU" dirty="0"/>
              <a:t>Ваш текст</a:t>
            </a:r>
          </a:p>
        </p:txBody>
      </p:sp>
      <p:sp>
        <p:nvSpPr>
          <p:cNvPr id="68" name="Picture Placeholder 56">
            <a:extLst>
              <a:ext uri="{FF2B5EF4-FFF2-40B4-BE49-F238E27FC236}">
                <a16:creationId xmlns:a16="http://schemas.microsoft.com/office/drawing/2014/main" xmlns="" id="{67C16897-2746-DB40-84B7-1601F575C1FD}"/>
              </a:ext>
            </a:extLst>
          </p:cNvPr>
          <p:cNvSpPr>
            <a:spLocks noGrp="1"/>
          </p:cNvSpPr>
          <p:nvPr>
            <p:ph type="pic" sz="quarter" idx="17" hasCustomPrompt="1"/>
          </p:nvPr>
        </p:nvSpPr>
        <p:spPr>
          <a:xfrm>
            <a:off x="5805009" y="1969489"/>
            <a:ext cx="3563608" cy="314928"/>
          </a:xfrm>
        </p:spPr>
        <p:txBody>
          <a:bodyPr>
            <a:normAutofit/>
          </a:bodyPr>
          <a:lstStyle>
            <a:lvl1pPr marL="0" algn="l" defTabSz="914400" rtl="0" eaLnBrk="1" latinLnBrk="0" hangingPunct="1">
              <a:defRPr lang="ru-RU" sz="1600" b="1" i="0" kern="1200" dirty="0">
                <a:solidFill>
                  <a:schemeClr val="tx1"/>
                </a:solidFill>
                <a:latin typeface="Tahoma" panose="020B0604030504040204" pitchFamily="34" charset="0"/>
                <a:ea typeface="+mn-ea"/>
                <a:cs typeface="+mn-cs"/>
              </a:defRPr>
            </a:lvl1pPr>
          </a:lstStyle>
          <a:p>
            <a:r>
              <a:rPr lang="ru-RU" dirty="0"/>
              <a:t>ПОДЗАГОЛОВОК</a:t>
            </a:r>
          </a:p>
        </p:txBody>
      </p:sp>
      <p:sp>
        <p:nvSpPr>
          <p:cNvPr id="69" name="Picture Placeholder 56">
            <a:extLst>
              <a:ext uri="{FF2B5EF4-FFF2-40B4-BE49-F238E27FC236}">
                <a16:creationId xmlns:a16="http://schemas.microsoft.com/office/drawing/2014/main" xmlns="" id="{841B13B7-45C8-3D47-87BF-DE2F6E55153D}"/>
              </a:ext>
            </a:extLst>
          </p:cNvPr>
          <p:cNvSpPr>
            <a:spLocks noGrp="1"/>
          </p:cNvSpPr>
          <p:nvPr>
            <p:ph type="pic" sz="quarter" idx="18" hasCustomPrompt="1"/>
          </p:nvPr>
        </p:nvSpPr>
        <p:spPr>
          <a:xfrm>
            <a:off x="5805009" y="2377285"/>
            <a:ext cx="3563608" cy="984022"/>
          </a:xfrm>
        </p:spPr>
        <p:txBody>
          <a:bodyPr>
            <a:normAutofit/>
          </a:bodyPr>
          <a:lstStyle>
            <a:lvl1pPr marL="0" algn="l" defTabSz="914400" rtl="0" eaLnBrk="1" latinLnBrk="0" hangingPunct="1">
              <a:defRPr lang="ru-RU" sz="1400" b="0" i="0" kern="1200" dirty="0">
                <a:solidFill>
                  <a:schemeClr val="tx1"/>
                </a:solidFill>
                <a:latin typeface="Tahoma" panose="020B0604030504040204" pitchFamily="34" charset="0"/>
                <a:ea typeface="+mn-ea"/>
                <a:cs typeface="+mn-cs"/>
              </a:defRPr>
            </a:lvl1pPr>
          </a:lstStyle>
          <a:p>
            <a:r>
              <a:rPr lang="ru-RU" dirty="0"/>
              <a:t>Ваш текст</a:t>
            </a:r>
          </a:p>
        </p:txBody>
      </p:sp>
      <p:sp>
        <p:nvSpPr>
          <p:cNvPr id="70" name="Picture Placeholder 56">
            <a:extLst>
              <a:ext uri="{FF2B5EF4-FFF2-40B4-BE49-F238E27FC236}">
                <a16:creationId xmlns:a16="http://schemas.microsoft.com/office/drawing/2014/main" xmlns="" id="{000D4FC2-406B-1A4A-A029-0175DB649BAF}"/>
              </a:ext>
            </a:extLst>
          </p:cNvPr>
          <p:cNvSpPr>
            <a:spLocks noGrp="1"/>
          </p:cNvSpPr>
          <p:nvPr>
            <p:ph type="pic" sz="quarter" idx="19" hasCustomPrompt="1"/>
          </p:nvPr>
        </p:nvSpPr>
        <p:spPr>
          <a:xfrm>
            <a:off x="5805009" y="3655909"/>
            <a:ext cx="3563608" cy="314928"/>
          </a:xfrm>
        </p:spPr>
        <p:txBody>
          <a:bodyPr>
            <a:normAutofit/>
          </a:bodyPr>
          <a:lstStyle>
            <a:lvl1pPr marL="0" algn="l" defTabSz="914400" rtl="0" eaLnBrk="1" latinLnBrk="0" hangingPunct="1">
              <a:defRPr lang="ru-RU" sz="1600" b="1" i="0" kern="1200" dirty="0">
                <a:solidFill>
                  <a:schemeClr val="tx1"/>
                </a:solidFill>
                <a:latin typeface="Tahoma" panose="020B0604030504040204" pitchFamily="34" charset="0"/>
                <a:ea typeface="+mn-ea"/>
                <a:cs typeface="+mn-cs"/>
              </a:defRPr>
            </a:lvl1pPr>
          </a:lstStyle>
          <a:p>
            <a:r>
              <a:rPr lang="ru-RU" dirty="0"/>
              <a:t>ПОДЗАГОЛОВОК</a:t>
            </a:r>
          </a:p>
        </p:txBody>
      </p:sp>
      <p:sp>
        <p:nvSpPr>
          <p:cNvPr id="71" name="Picture Placeholder 56">
            <a:extLst>
              <a:ext uri="{FF2B5EF4-FFF2-40B4-BE49-F238E27FC236}">
                <a16:creationId xmlns:a16="http://schemas.microsoft.com/office/drawing/2014/main" xmlns="" id="{97E15720-641F-7444-BA8D-3A54311FB625}"/>
              </a:ext>
            </a:extLst>
          </p:cNvPr>
          <p:cNvSpPr>
            <a:spLocks noGrp="1"/>
          </p:cNvSpPr>
          <p:nvPr>
            <p:ph type="pic" sz="quarter" idx="20" hasCustomPrompt="1"/>
          </p:nvPr>
        </p:nvSpPr>
        <p:spPr>
          <a:xfrm>
            <a:off x="5805009" y="4063705"/>
            <a:ext cx="3563608" cy="984022"/>
          </a:xfrm>
        </p:spPr>
        <p:txBody>
          <a:bodyPr>
            <a:normAutofit/>
          </a:bodyPr>
          <a:lstStyle>
            <a:lvl1pPr marL="0" algn="l" defTabSz="914400" rtl="0" eaLnBrk="1" latinLnBrk="0" hangingPunct="1">
              <a:defRPr lang="ru-RU" sz="1400" b="0" i="0" kern="1200" dirty="0">
                <a:solidFill>
                  <a:schemeClr val="tx1"/>
                </a:solidFill>
                <a:latin typeface="Tahoma" panose="020B0604030504040204" pitchFamily="34" charset="0"/>
                <a:ea typeface="+mn-ea"/>
                <a:cs typeface="+mn-cs"/>
              </a:defRPr>
            </a:lvl1pPr>
          </a:lstStyle>
          <a:p>
            <a:r>
              <a:rPr lang="ru-RU" dirty="0"/>
              <a:t>Ваш текст</a:t>
            </a:r>
          </a:p>
        </p:txBody>
      </p:sp>
      <p:sp>
        <p:nvSpPr>
          <p:cNvPr id="72" name="Picture Placeholder 56">
            <a:extLst>
              <a:ext uri="{FF2B5EF4-FFF2-40B4-BE49-F238E27FC236}">
                <a16:creationId xmlns:a16="http://schemas.microsoft.com/office/drawing/2014/main" xmlns="" id="{7E5C1739-8FF0-F949-B99F-7194887D9687}"/>
              </a:ext>
            </a:extLst>
          </p:cNvPr>
          <p:cNvSpPr>
            <a:spLocks noGrp="1"/>
          </p:cNvSpPr>
          <p:nvPr>
            <p:ph type="pic" sz="quarter" idx="21" hasCustomPrompt="1"/>
          </p:nvPr>
        </p:nvSpPr>
        <p:spPr>
          <a:xfrm>
            <a:off x="5805009" y="5301991"/>
            <a:ext cx="3563608" cy="314928"/>
          </a:xfrm>
        </p:spPr>
        <p:txBody>
          <a:bodyPr>
            <a:normAutofit/>
          </a:bodyPr>
          <a:lstStyle>
            <a:lvl1pPr marL="0" algn="l" defTabSz="914400" rtl="0" eaLnBrk="1" latinLnBrk="0" hangingPunct="1">
              <a:defRPr lang="ru-RU" sz="1600" b="1" i="0" kern="1200" dirty="0">
                <a:solidFill>
                  <a:schemeClr val="tx1"/>
                </a:solidFill>
                <a:latin typeface="Tahoma" panose="020B0604030504040204" pitchFamily="34" charset="0"/>
                <a:ea typeface="+mn-ea"/>
                <a:cs typeface="+mn-cs"/>
              </a:defRPr>
            </a:lvl1pPr>
          </a:lstStyle>
          <a:p>
            <a:r>
              <a:rPr lang="ru-RU" dirty="0"/>
              <a:t>ПОДЗАГОЛОВОК</a:t>
            </a:r>
          </a:p>
        </p:txBody>
      </p:sp>
      <p:sp>
        <p:nvSpPr>
          <p:cNvPr id="73" name="Picture Placeholder 56">
            <a:extLst>
              <a:ext uri="{FF2B5EF4-FFF2-40B4-BE49-F238E27FC236}">
                <a16:creationId xmlns:a16="http://schemas.microsoft.com/office/drawing/2014/main" xmlns="" id="{0302C991-06ED-BC45-B5AD-D91126F20387}"/>
              </a:ext>
            </a:extLst>
          </p:cNvPr>
          <p:cNvSpPr>
            <a:spLocks noGrp="1"/>
          </p:cNvSpPr>
          <p:nvPr>
            <p:ph type="pic" sz="quarter" idx="22" hasCustomPrompt="1"/>
          </p:nvPr>
        </p:nvSpPr>
        <p:spPr>
          <a:xfrm>
            <a:off x="5805009" y="5709787"/>
            <a:ext cx="3563608" cy="984022"/>
          </a:xfrm>
        </p:spPr>
        <p:txBody>
          <a:bodyPr>
            <a:normAutofit/>
          </a:bodyPr>
          <a:lstStyle>
            <a:lvl1pPr marL="0" algn="l" defTabSz="914400" rtl="0" eaLnBrk="1" latinLnBrk="0" hangingPunct="1">
              <a:defRPr lang="ru-RU" sz="1400" b="0" i="0" kern="1200" dirty="0">
                <a:solidFill>
                  <a:schemeClr val="tx1"/>
                </a:solidFill>
                <a:latin typeface="Tahoma" panose="020B0604030504040204" pitchFamily="34" charset="0"/>
                <a:ea typeface="+mn-ea"/>
                <a:cs typeface="+mn-cs"/>
              </a:defRPr>
            </a:lvl1pPr>
          </a:lstStyle>
          <a:p>
            <a:r>
              <a:rPr lang="ru-RU" dirty="0"/>
              <a:t>Ваш текст</a:t>
            </a:r>
          </a:p>
        </p:txBody>
      </p:sp>
    </p:spTree>
    <p:extLst>
      <p:ext uri="{BB962C8B-B14F-4D97-AF65-F5344CB8AC3E}">
        <p14:creationId xmlns:p14="http://schemas.microsoft.com/office/powerpoint/2010/main" val="1932855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Картинки и блоки текста_ темный лого">
    <p:bg>
      <p:bgPr>
        <a:solidFill>
          <a:srgbClr val="DBEAF1"/>
        </a:solid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xmlns="" id="{0CA94D5A-0656-7543-BA69-C727FEDBA81B}"/>
              </a:ext>
            </a:extLst>
          </p:cNvPr>
          <p:cNvPicPr>
            <a:picLocks noChangeAspect="1"/>
          </p:cNvPicPr>
          <p:nvPr/>
        </p:nvPicPr>
        <p:blipFill rotWithShape="1">
          <a:blip r:embed="rId2" cstate="screen">
            <a:alphaModFix amt="5000"/>
            <a:extLst>
              <a:ext uri="{28A0092B-C50C-407E-A947-70E740481C1C}">
                <a14:useLocalDpi xmlns:a14="http://schemas.microsoft.com/office/drawing/2010/main"/>
              </a:ext>
            </a:extLst>
          </a:blip>
          <a:srcRect r="78588"/>
          <a:stretch/>
        </p:blipFill>
        <p:spPr>
          <a:xfrm>
            <a:off x="9106405" y="-45720"/>
            <a:ext cx="3085595" cy="6960057"/>
          </a:xfrm>
          <a:prstGeom prst="rect">
            <a:avLst/>
          </a:prstGeom>
        </p:spPr>
      </p:pic>
      <p:sp>
        <p:nvSpPr>
          <p:cNvPr id="41" name="Picture Placeholder 40">
            <a:extLst>
              <a:ext uri="{FF2B5EF4-FFF2-40B4-BE49-F238E27FC236}">
                <a16:creationId xmlns:a16="http://schemas.microsoft.com/office/drawing/2014/main" xmlns="" id="{F2387999-EC0A-1A47-A158-23470AE9FDBE}"/>
              </a:ext>
            </a:extLst>
          </p:cNvPr>
          <p:cNvSpPr>
            <a:spLocks noGrp="1"/>
          </p:cNvSpPr>
          <p:nvPr>
            <p:ph type="pic" sz="quarter" idx="10" hasCustomPrompt="1"/>
          </p:nvPr>
        </p:nvSpPr>
        <p:spPr>
          <a:xfrm>
            <a:off x="0" y="0"/>
            <a:ext cx="5063066" cy="6858000"/>
          </a:xfrm>
        </p:spPr>
        <p:txBody>
          <a:bodyPr/>
          <a:lstStyle/>
          <a:p>
            <a:r>
              <a:rPr lang="ru-RU" dirty="0"/>
              <a:t>ФОТО КОНСТРУКЦИЙ ЛОГО ДЛЯ СВЕТЛОГО ИЗОБРАЖЕНИЯ</a:t>
            </a:r>
          </a:p>
        </p:txBody>
      </p:sp>
      <p:cxnSp>
        <p:nvCxnSpPr>
          <p:cNvPr id="42" name="Straight Connector 41">
            <a:extLst>
              <a:ext uri="{FF2B5EF4-FFF2-40B4-BE49-F238E27FC236}">
                <a16:creationId xmlns:a16="http://schemas.microsoft.com/office/drawing/2014/main" xmlns="" id="{B791D2D8-260A-334D-BA61-E31BBA4E312E}"/>
              </a:ext>
            </a:extLst>
          </p:cNvPr>
          <p:cNvCxnSpPr>
            <a:cxnSpLocks/>
          </p:cNvCxnSpPr>
          <p:nvPr/>
        </p:nvCxnSpPr>
        <p:spPr>
          <a:xfrm>
            <a:off x="896965" y="-18075"/>
            <a:ext cx="0" cy="6830355"/>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xmlns="" id="{CD519F47-21BD-3547-B5A7-2FD68ACF777A}"/>
              </a:ext>
            </a:extLst>
          </p:cNvPr>
          <p:cNvCxnSpPr>
            <a:cxnSpLocks/>
          </p:cNvCxnSpPr>
          <p:nvPr/>
        </p:nvCxnSpPr>
        <p:spPr>
          <a:xfrm>
            <a:off x="21273" y="1019924"/>
            <a:ext cx="5041791"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9" name="Text Placeholder 11">
            <a:extLst>
              <a:ext uri="{FF2B5EF4-FFF2-40B4-BE49-F238E27FC236}">
                <a16:creationId xmlns:a16="http://schemas.microsoft.com/office/drawing/2014/main" xmlns="" id="{BC5A1A9E-4357-EB47-9705-71BC94B52F8E}"/>
              </a:ext>
            </a:extLst>
          </p:cNvPr>
          <p:cNvSpPr>
            <a:spLocks noGrp="1"/>
          </p:cNvSpPr>
          <p:nvPr>
            <p:ph type="body" sz="quarter" idx="11" hasCustomPrompt="1"/>
          </p:nvPr>
        </p:nvSpPr>
        <p:spPr>
          <a:xfrm>
            <a:off x="818317" y="2377285"/>
            <a:ext cx="4244748" cy="1488028"/>
          </a:xfrm>
        </p:spPr>
        <p:txBody>
          <a:bodyPr>
            <a:noAutofit/>
          </a:bodyPr>
          <a:lstStyle>
            <a:lvl1pPr>
              <a:defRPr lang="ru-RU" sz="4500" b="1" i="0" kern="1200" dirty="0">
                <a:solidFill>
                  <a:schemeClr val="bg1"/>
                </a:solidFill>
                <a:latin typeface="Tahoma" panose="020B0604030504040204" pitchFamily="34" charset="0"/>
                <a:ea typeface="+mn-ea"/>
                <a:cs typeface="+mn-cs"/>
              </a:defRPr>
            </a:lvl1pPr>
          </a:lstStyle>
          <a:p>
            <a:pPr lvl="0"/>
            <a:r>
              <a:rPr lang="ru-RU" dirty="0"/>
              <a:t>ЗАГОЛОВОК</a:t>
            </a:r>
            <a:br>
              <a:rPr lang="ru-RU" dirty="0"/>
            </a:br>
            <a:r>
              <a:rPr lang="ru-RU" dirty="0"/>
              <a:t>СЛАЙДА</a:t>
            </a:r>
          </a:p>
        </p:txBody>
      </p:sp>
      <p:sp>
        <p:nvSpPr>
          <p:cNvPr id="57" name="Picture Placeholder 56">
            <a:extLst>
              <a:ext uri="{FF2B5EF4-FFF2-40B4-BE49-F238E27FC236}">
                <a16:creationId xmlns:a16="http://schemas.microsoft.com/office/drawing/2014/main" xmlns="" id="{7112486B-3302-D44E-8798-AB9F2F108744}"/>
              </a:ext>
            </a:extLst>
          </p:cNvPr>
          <p:cNvSpPr>
            <a:spLocks noGrp="1"/>
          </p:cNvSpPr>
          <p:nvPr>
            <p:ph type="pic" sz="quarter" idx="12" hasCustomPrompt="1"/>
          </p:nvPr>
        </p:nvSpPr>
        <p:spPr>
          <a:xfrm>
            <a:off x="5805009" y="278867"/>
            <a:ext cx="3563608" cy="314928"/>
          </a:xfrm>
        </p:spPr>
        <p:txBody>
          <a:bodyPr>
            <a:normAutofit/>
          </a:bodyPr>
          <a:lstStyle>
            <a:lvl1pPr marL="0" algn="l" defTabSz="914400" rtl="0" eaLnBrk="1" latinLnBrk="0" hangingPunct="1">
              <a:defRPr lang="ru-RU" sz="1600" b="1" i="0" kern="1200" dirty="0">
                <a:solidFill>
                  <a:schemeClr val="tx1"/>
                </a:solidFill>
                <a:latin typeface="Tahoma" panose="020B0604030504040204" pitchFamily="34" charset="0"/>
                <a:ea typeface="+mn-ea"/>
                <a:cs typeface="+mn-cs"/>
              </a:defRPr>
            </a:lvl1pPr>
          </a:lstStyle>
          <a:p>
            <a:r>
              <a:rPr lang="ru-RU" dirty="0"/>
              <a:t>ПОДЗАГОЛОВОК</a:t>
            </a:r>
          </a:p>
        </p:txBody>
      </p:sp>
      <p:sp>
        <p:nvSpPr>
          <p:cNvPr id="61" name="Picture Placeholder 56">
            <a:extLst>
              <a:ext uri="{FF2B5EF4-FFF2-40B4-BE49-F238E27FC236}">
                <a16:creationId xmlns:a16="http://schemas.microsoft.com/office/drawing/2014/main" xmlns="" id="{27934D4E-DB56-FA4B-9FFB-6E54A9521AAF}"/>
              </a:ext>
            </a:extLst>
          </p:cNvPr>
          <p:cNvSpPr>
            <a:spLocks noGrp="1"/>
          </p:cNvSpPr>
          <p:nvPr>
            <p:ph type="pic" sz="quarter" idx="16" hasCustomPrompt="1"/>
          </p:nvPr>
        </p:nvSpPr>
        <p:spPr>
          <a:xfrm>
            <a:off x="5805009" y="686663"/>
            <a:ext cx="3563608" cy="984022"/>
          </a:xfrm>
        </p:spPr>
        <p:txBody>
          <a:bodyPr>
            <a:normAutofit/>
          </a:bodyPr>
          <a:lstStyle>
            <a:lvl1pPr marL="0" algn="l" defTabSz="914400" rtl="0" eaLnBrk="1" latinLnBrk="0" hangingPunct="1">
              <a:defRPr lang="ru-RU" sz="1400" b="0" i="0" kern="1200" dirty="0">
                <a:solidFill>
                  <a:schemeClr val="tx1"/>
                </a:solidFill>
                <a:latin typeface="Tahoma" panose="020B0604030504040204" pitchFamily="34" charset="0"/>
                <a:ea typeface="+mn-ea"/>
                <a:cs typeface="+mn-cs"/>
              </a:defRPr>
            </a:lvl1pPr>
          </a:lstStyle>
          <a:p>
            <a:r>
              <a:rPr lang="ru-RU" dirty="0"/>
              <a:t>Ваш текст</a:t>
            </a:r>
          </a:p>
        </p:txBody>
      </p:sp>
      <p:sp>
        <p:nvSpPr>
          <p:cNvPr id="68" name="Picture Placeholder 56">
            <a:extLst>
              <a:ext uri="{FF2B5EF4-FFF2-40B4-BE49-F238E27FC236}">
                <a16:creationId xmlns:a16="http://schemas.microsoft.com/office/drawing/2014/main" xmlns="" id="{67C16897-2746-DB40-84B7-1601F575C1FD}"/>
              </a:ext>
            </a:extLst>
          </p:cNvPr>
          <p:cNvSpPr>
            <a:spLocks noGrp="1"/>
          </p:cNvSpPr>
          <p:nvPr>
            <p:ph type="pic" sz="quarter" idx="17" hasCustomPrompt="1"/>
          </p:nvPr>
        </p:nvSpPr>
        <p:spPr>
          <a:xfrm>
            <a:off x="5805009" y="1969489"/>
            <a:ext cx="3563608" cy="314928"/>
          </a:xfrm>
        </p:spPr>
        <p:txBody>
          <a:bodyPr>
            <a:normAutofit/>
          </a:bodyPr>
          <a:lstStyle>
            <a:lvl1pPr marL="0" algn="l" defTabSz="914400" rtl="0" eaLnBrk="1" latinLnBrk="0" hangingPunct="1">
              <a:defRPr lang="ru-RU" sz="1600" b="1" i="0" kern="1200" dirty="0">
                <a:solidFill>
                  <a:schemeClr val="tx1"/>
                </a:solidFill>
                <a:latin typeface="Tahoma" panose="020B0604030504040204" pitchFamily="34" charset="0"/>
                <a:ea typeface="+mn-ea"/>
                <a:cs typeface="+mn-cs"/>
              </a:defRPr>
            </a:lvl1pPr>
          </a:lstStyle>
          <a:p>
            <a:r>
              <a:rPr lang="ru-RU" dirty="0"/>
              <a:t>ПОДЗАГОЛОВОК</a:t>
            </a:r>
          </a:p>
        </p:txBody>
      </p:sp>
      <p:sp>
        <p:nvSpPr>
          <p:cNvPr id="69" name="Picture Placeholder 56">
            <a:extLst>
              <a:ext uri="{FF2B5EF4-FFF2-40B4-BE49-F238E27FC236}">
                <a16:creationId xmlns:a16="http://schemas.microsoft.com/office/drawing/2014/main" xmlns="" id="{841B13B7-45C8-3D47-87BF-DE2F6E55153D}"/>
              </a:ext>
            </a:extLst>
          </p:cNvPr>
          <p:cNvSpPr>
            <a:spLocks noGrp="1"/>
          </p:cNvSpPr>
          <p:nvPr>
            <p:ph type="pic" sz="quarter" idx="18" hasCustomPrompt="1"/>
          </p:nvPr>
        </p:nvSpPr>
        <p:spPr>
          <a:xfrm>
            <a:off x="5805009" y="2377285"/>
            <a:ext cx="3563608" cy="984022"/>
          </a:xfrm>
        </p:spPr>
        <p:txBody>
          <a:bodyPr>
            <a:normAutofit/>
          </a:bodyPr>
          <a:lstStyle>
            <a:lvl1pPr marL="0" algn="l" defTabSz="914400" rtl="0" eaLnBrk="1" latinLnBrk="0" hangingPunct="1">
              <a:defRPr lang="ru-RU" sz="1400" b="0" i="0" kern="1200" dirty="0">
                <a:solidFill>
                  <a:schemeClr val="tx1"/>
                </a:solidFill>
                <a:latin typeface="Tahoma" panose="020B0604030504040204" pitchFamily="34" charset="0"/>
                <a:ea typeface="+mn-ea"/>
                <a:cs typeface="+mn-cs"/>
              </a:defRPr>
            </a:lvl1pPr>
          </a:lstStyle>
          <a:p>
            <a:r>
              <a:rPr lang="ru-RU" dirty="0"/>
              <a:t>Ваш текст</a:t>
            </a:r>
          </a:p>
        </p:txBody>
      </p:sp>
      <p:sp>
        <p:nvSpPr>
          <p:cNvPr id="70" name="Picture Placeholder 56">
            <a:extLst>
              <a:ext uri="{FF2B5EF4-FFF2-40B4-BE49-F238E27FC236}">
                <a16:creationId xmlns:a16="http://schemas.microsoft.com/office/drawing/2014/main" xmlns="" id="{000D4FC2-406B-1A4A-A029-0175DB649BAF}"/>
              </a:ext>
            </a:extLst>
          </p:cNvPr>
          <p:cNvSpPr>
            <a:spLocks noGrp="1"/>
          </p:cNvSpPr>
          <p:nvPr>
            <p:ph type="pic" sz="quarter" idx="19" hasCustomPrompt="1"/>
          </p:nvPr>
        </p:nvSpPr>
        <p:spPr>
          <a:xfrm>
            <a:off x="5805009" y="3655909"/>
            <a:ext cx="3563608" cy="314928"/>
          </a:xfrm>
        </p:spPr>
        <p:txBody>
          <a:bodyPr>
            <a:normAutofit/>
          </a:bodyPr>
          <a:lstStyle>
            <a:lvl1pPr marL="0" algn="l" defTabSz="914400" rtl="0" eaLnBrk="1" latinLnBrk="0" hangingPunct="1">
              <a:defRPr lang="ru-RU" sz="1600" b="1" i="0" kern="1200" dirty="0">
                <a:solidFill>
                  <a:schemeClr val="tx1"/>
                </a:solidFill>
                <a:latin typeface="Tahoma" panose="020B0604030504040204" pitchFamily="34" charset="0"/>
                <a:ea typeface="+mn-ea"/>
                <a:cs typeface="+mn-cs"/>
              </a:defRPr>
            </a:lvl1pPr>
          </a:lstStyle>
          <a:p>
            <a:r>
              <a:rPr lang="ru-RU" dirty="0"/>
              <a:t>ПОДЗАГОЛОВОК</a:t>
            </a:r>
          </a:p>
        </p:txBody>
      </p:sp>
      <p:sp>
        <p:nvSpPr>
          <p:cNvPr id="71" name="Picture Placeholder 56">
            <a:extLst>
              <a:ext uri="{FF2B5EF4-FFF2-40B4-BE49-F238E27FC236}">
                <a16:creationId xmlns:a16="http://schemas.microsoft.com/office/drawing/2014/main" xmlns="" id="{97E15720-641F-7444-BA8D-3A54311FB625}"/>
              </a:ext>
            </a:extLst>
          </p:cNvPr>
          <p:cNvSpPr>
            <a:spLocks noGrp="1"/>
          </p:cNvSpPr>
          <p:nvPr>
            <p:ph type="pic" sz="quarter" idx="20" hasCustomPrompt="1"/>
          </p:nvPr>
        </p:nvSpPr>
        <p:spPr>
          <a:xfrm>
            <a:off x="5805009" y="4063705"/>
            <a:ext cx="3563608" cy="984022"/>
          </a:xfrm>
        </p:spPr>
        <p:txBody>
          <a:bodyPr>
            <a:normAutofit/>
          </a:bodyPr>
          <a:lstStyle>
            <a:lvl1pPr marL="0" algn="l" defTabSz="914400" rtl="0" eaLnBrk="1" latinLnBrk="0" hangingPunct="1">
              <a:defRPr lang="ru-RU" sz="1400" b="0" i="0" kern="1200" dirty="0">
                <a:solidFill>
                  <a:schemeClr val="tx1"/>
                </a:solidFill>
                <a:latin typeface="Tahoma" panose="020B0604030504040204" pitchFamily="34" charset="0"/>
                <a:ea typeface="+mn-ea"/>
                <a:cs typeface="+mn-cs"/>
              </a:defRPr>
            </a:lvl1pPr>
          </a:lstStyle>
          <a:p>
            <a:r>
              <a:rPr lang="ru-RU" dirty="0"/>
              <a:t>Ваш текст</a:t>
            </a:r>
          </a:p>
        </p:txBody>
      </p:sp>
      <p:sp>
        <p:nvSpPr>
          <p:cNvPr id="72" name="Picture Placeholder 56">
            <a:extLst>
              <a:ext uri="{FF2B5EF4-FFF2-40B4-BE49-F238E27FC236}">
                <a16:creationId xmlns:a16="http://schemas.microsoft.com/office/drawing/2014/main" xmlns="" id="{7E5C1739-8FF0-F949-B99F-7194887D9687}"/>
              </a:ext>
            </a:extLst>
          </p:cNvPr>
          <p:cNvSpPr>
            <a:spLocks noGrp="1"/>
          </p:cNvSpPr>
          <p:nvPr>
            <p:ph type="pic" sz="quarter" idx="21" hasCustomPrompt="1"/>
          </p:nvPr>
        </p:nvSpPr>
        <p:spPr>
          <a:xfrm>
            <a:off x="5805009" y="5301991"/>
            <a:ext cx="3563608" cy="314928"/>
          </a:xfrm>
        </p:spPr>
        <p:txBody>
          <a:bodyPr>
            <a:normAutofit/>
          </a:bodyPr>
          <a:lstStyle>
            <a:lvl1pPr marL="0" algn="l" defTabSz="914400" rtl="0" eaLnBrk="1" latinLnBrk="0" hangingPunct="1">
              <a:defRPr lang="ru-RU" sz="1600" b="1" i="0" kern="1200" dirty="0">
                <a:solidFill>
                  <a:schemeClr val="tx1"/>
                </a:solidFill>
                <a:latin typeface="Tahoma" panose="020B0604030504040204" pitchFamily="34" charset="0"/>
                <a:ea typeface="+mn-ea"/>
                <a:cs typeface="+mn-cs"/>
              </a:defRPr>
            </a:lvl1pPr>
          </a:lstStyle>
          <a:p>
            <a:r>
              <a:rPr lang="ru-RU" dirty="0"/>
              <a:t>ПОДЗАГОЛОВОК</a:t>
            </a:r>
          </a:p>
        </p:txBody>
      </p:sp>
      <p:sp>
        <p:nvSpPr>
          <p:cNvPr id="73" name="Picture Placeholder 56">
            <a:extLst>
              <a:ext uri="{FF2B5EF4-FFF2-40B4-BE49-F238E27FC236}">
                <a16:creationId xmlns:a16="http://schemas.microsoft.com/office/drawing/2014/main" xmlns="" id="{0302C991-06ED-BC45-B5AD-D91126F20387}"/>
              </a:ext>
            </a:extLst>
          </p:cNvPr>
          <p:cNvSpPr>
            <a:spLocks noGrp="1"/>
          </p:cNvSpPr>
          <p:nvPr>
            <p:ph type="pic" sz="quarter" idx="22" hasCustomPrompt="1"/>
          </p:nvPr>
        </p:nvSpPr>
        <p:spPr>
          <a:xfrm>
            <a:off x="5805009" y="5709787"/>
            <a:ext cx="3563608" cy="984022"/>
          </a:xfrm>
        </p:spPr>
        <p:txBody>
          <a:bodyPr>
            <a:normAutofit/>
          </a:bodyPr>
          <a:lstStyle>
            <a:lvl1pPr marL="0" algn="l" defTabSz="914400" rtl="0" eaLnBrk="1" latinLnBrk="0" hangingPunct="1">
              <a:defRPr lang="ru-RU" sz="1400" b="0" i="0" kern="1200" dirty="0">
                <a:solidFill>
                  <a:schemeClr val="tx1"/>
                </a:solidFill>
                <a:latin typeface="Tahoma" panose="020B0604030504040204" pitchFamily="34" charset="0"/>
                <a:ea typeface="+mn-ea"/>
                <a:cs typeface="+mn-cs"/>
              </a:defRPr>
            </a:lvl1pPr>
          </a:lstStyle>
          <a:p>
            <a:r>
              <a:rPr lang="ru-RU" dirty="0"/>
              <a:t>Ваш текст</a:t>
            </a:r>
          </a:p>
        </p:txBody>
      </p:sp>
      <p:pic>
        <p:nvPicPr>
          <p:cNvPr id="19" name="Picture 18">
            <a:extLst>
              <a:ext uri="{FF2B5EF4-FFF2-40B4-BE49-F238E27FC236}">
                <a16:creationId xmlns:a16="http://schemas.microsoft.com/office/drawing/2014/main" xmlns="" id="{B00F430C-E3D5-8547-B10F-E44741A541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3221" y="10274"/>
            <a:ext cx="1754664" cy="1168400"/>
          </a:xfrm>
          <a:prstGeom prst="rect">
            <a:avLst/>
          </a:prstGeom>
        </p:spPr>
      </p:pic>
    </p:spTree>
    <p:extLst>
      <p:ext uri="{BB962C8B-B14F-4D97-AF65-F5344CB8AC3E}">
        <p14:creationId xmlns:p14="http://schemas.microsoft.com/office/powerpoint/2010/main" val="3908545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Логотипы">
    <p:bg>
      <p:bgRef idx="1001">
        <a:schemeClr val="bg1"/>
      </p:bgRef>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xmlns="" id="{0CA94D5A-0656-7543-BA69-C727FEDBA81B}"/>
              </a:ext>
            </a:extLst>
          </p:cNvPr>
          <p:cNvPicPr>
            <a:picLocks noChangeAspect="1"/>
          </p:cNvPicPr>
          <p:nvPr/>
        </p:nvPicPr>
        <p:blipFill rotWithShape="1">
          <a:blip r:embed="rId2" cstate="screen">
            <a:alphaModFix amt="5000"/>
            <a:extLst>
              <a:ext uri="{28A0092B-C50C-407E-A947-70E740481C1C}">
                <a14:useLocalDpi xmlns:a14="http://schemas.microsoft.com/office/drawing/2010/main"/>
              </a:ext>
            </a:extLst>
          </a:blip>
          <a:srcRect r="78588"/>
          <a:stretch/>
        </p:blipFill>
        <p:spPr>
          <a:xfrm>
            <a:off x="9106405" y="-45720"/>
            <a:ext cx="3085595" cy="6960057"/>
          </a:xfrm>
          <a:prstGeom prst="rect">
            <a:avLst/>
          </a:prstGeom>
        </p:spPr>
      </p:pic>
      <p:sp>
        <p:nvSpPr>
          <p:cNvPr id="41" name="Picture Placeholder 40">
            <a:extLst>
              <a:ext uri="{FF2B5EF4-FFF2-40B4-BE49-F238E27FC236}">
                <a16:creationId xmlns:a16="http://schemas.microsoft.com/office/drawing/2014/main" xmlns="" id="{F2387999-EC0A-1A47-A158-23470AE9FDBE}"/>
              </a:ext>
            </a:extLst>
          </p:cNvPr>
          <p:cNvSpPr>
            <a:spLocks noGrp="1"/>
          </p:cNvSpPr>
          <p:nvPr>
            <p:ph type="pic" sz="quarter" idx="10" hasCustomPrompt="1"/>
          </p:nvPr>
        </p:nvSpPr>
        <p:spPr>
          <a:xfrm>
            <a:off x="0" y="0"/>
            <a:ext cx="5063066" cy="6858000"/>
          </a:xfrm>
        </p:spPr>
        <p:txBody>
          <a:bodyPr/>
          <a:lstStyle/>
          <a:p>
            <a:r>
              <a:rPr lang="ru-RU" dirty="0"/>
              <a:t>ФОТО</a:t>
            </a:r>
          </a:p>
        </p:txBody>
      </p:sp>
      <p:cxnSp>
        <p:nvCxnSpPr>
          <p:cNvPr id="42" name="Straight Connector 41">
            <a:extLst>
              <a:ext uri="{FF2B5EF4-FFF2-40B4-BE49-F238E27FC236}">
                <a16:creationId xmlns:a16="http://schemas.microsoft.com/office/drawing/2014/main" xmlns="" id="{B791D2D8-260A-334D-BA61-E31BBA4E312E}"/>
              </a:ext>
            </a:extLst>
          </p:cNvPr>
          <p:cNvCxnSpPr>
            <a:cxnSpLocks/>
          </p:cNvCxnSpPr>
          <p:nvPr/>
        </p:nvCxnSpPr>
        <p:spPr>
          <a:xfrm>
            <a:off x="896965" y="-18075"/>
            <a:ext cx="0" cy="6830355"/>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xmlns="" id="{CD519F47-21BD-3547-B5A7-2FD68ACF777A}"/>
              </a:ext>
            </a:extLst>
          </p:cNvPr>
          <p:cNvCxnSpPr>
            <a:cxnSpLocks/>
          </p:cNvCxnSpPr>
          <p:nvPr/>
        </p:nvCxnSpPr>
        <p:spPr>
          <a:xfrm>
            <a:off x="21273" y="1019924"/>
            <a:ext cx="5041791"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9" name="Text Placeholder 11">
            <a:extLst>
              <a:ext uri="{FF2B5EF4-FFF2-40B4-BE49-F238E27FC236}">
                <a16:creationId xmlns:a16="http://schemas.microsoft.com/office/drawing/2014/main" xmlns="" id="{BC5A1A9E-4357-EB47-9705-71BC94B52F8E}"/>
              </a:ext>
            </a:extLst>
          </p:cNvPr>
          <p:cNvSpPr>
            <a:spLocks noGrp="1"/>
          </p:cNvSpPr>
          <p:nvPr>
            <p:ph type="body" sz="quarter" idx="11" hasCustomPrompt="1"/>
          </p:nvPr>
        </p:nvSpPr>
        <p:spPr>
          <a:xfrm>
            <a:off x="818317" y="2377285"/>
            <a:ext cx="4244748" cy="1488028"/>
          </a:xfrm>
        </p:spPr>
        <p:txBody>
          <a:bodyPr>
            <a:noAutofit/>
          </a:bodyPr>
          <a:lstStyle>
            <a:lvl1pPr>
              <a:defRPr lang="ru-RU" sz="4500" b="1" i="0" kern="1200" dirty="0">
                <a:solidFill>
                  <a:schemeClr val="bg1"/>
                </a:solidFill>
                <a:latin typeface="Tahoma" panose="020B0604030504040204" pitchFamily="34" charset="0"/>
                <a:ea typeface="+mn-ea"/>
                <a:cs typeface="+mn-cs"/>
              </a:defRPr>
            </a:lvl1pPr>
          </a:lstStyle>
          <a:p>
            <a:pPr lvl="0"/>
            <a:r>
              <a:rPr lang="ru-RU" dirty="0"/>
              <a:t>НАШИ</a:t>
            </a:r>
            <a:br>
              <a:rPr lang="ru-RU" dirty="0"/>
            </a:br>
            <a:r>
              <a:rPr lang="ru-RU" dirty="0"/>
              <a:t>КЛИЕНТЫ</a:t>
            </a:r>
          </a:p>
        </p:txBody>
      </p:sp>
      <p:sp>
        <p:nvSpPr>
          <p:cNvPr id="57" name="Picture Placeholder 56">
            <a:extLst>
              <a:ext uri="{FF2B5EF4-FFF2-40B4-BE49-F238E27FC236}">
                <a16:creationId xmlns:a16="http://schemas.microsoft.com/office/drawing/2014/main" xmlns="" id="{7112486B-3302-D44E-8798-AB9F2F108744}"/>
              </a:ext>
            </a:extLst>
          </p:cNvPr>
          <p:cNvSpPr>
            <a:spLocks noGrp="1"/>
          </p:cNvSpPr>
          <p:nvPr>
            <p:ph type="pic" sz="quarter" idx="12" hasCustomPrompt="1"/>
          </p:nvPr>
        </p:nvSpPr>
        <p:spPr>
          <a:xfrm>
            <a:off x="5805008" y="278866"/>
            <a:ext cx="4488647" cy="343639"/>
          </a:xfrm>
        </p:spPr>
        <p:txBody>
          <a:bodyPr>
            <a:normAutofit/>
          </a:bodyPr>
          <a:lstStyle>
            <a:lvl1pPr marL="0" algn="l" defTabSz="914400" rtl="0" eaLnBrk="1" latinLnBrk="0" hangingPunct="1">
              <a:defRPr lang="ru-RU" sz="1600" b="1" i="0" kern="1200" dirty="0">
                <a:solidFill>
                  <a:schemeClr val="tx1"/>
                </a:solidFill>
                <a:latin typeface="Tahoma" panose="020B0604030504040204" pitchFamily="34" charset="0"/>
                <a:ea typeface="+mn-ea"/>
                <a:cs typeface="+mn-cs"/>
              </a:defRPr>
            </a:lvl1pPr>
          </a:lstStyle>
          <a:p>
            <a:r>
              <a:rPr lang="ru-RU" dirty="0"/>
              <a:t>КАТЕГОРИЯ СОТРУДНИЧЕСТВА 1</a:t>
            </a:r>
          </a:p>
        </p:txBody>
      </p:sp>
      <p:sp>
        <p:nvSpPr>
          <p:cNvPr id="61" name="Picture Placeholder 56">
            <a:extLst>
              <a:ext uri="{FF2B5EF4-FFF2-40B4-BE49-F238E27FC236}">
                <a16:creationId xmlns:a16="http://schemas.microsoft.com/office/drawing/2014/main" xmlns="" id="{27934D4E-DB56-FA4B-9FFB-6E54A9521AAF}"/>
              </a:ext>
            </a:extLst>
          </p:cNvPr>
          <p:cNvSpPr>
            <a:spLocks noGrp="1"/>
          </p:cNvSpPr>
          <p:nvPr>
            <p:ph type="pic" sz="quarter" idx="16" hasCustomPrompt="1"/>
          </p:nvPr>
        </p:nvSpPr>
        <p:spPr>
          <a:xfrm>
            <a:off x="5805009" y="794751"/>
            <a:ext cx="942632" cy="753254"/>
          </a:xfrm>
        </p:spPr>
        <p:txBody>
          <a:bodyPr>
            <a:normAutofit/>
          </a:bodyPr>
          <a:lstStyle>
            <a:lvl1pPr marL="0" algn="l" defTabSz="914400" rtl="0" eaLnBrk="1" latinLnBrk="0" hangingPunct="1">
              <a:defRPr lang="ru-RU" sz="1400" b="0" i="0" kern="1200" dirty="0">
                <a:solidFill>
                  <a:schemeClr val="tx1"/>
                </a:solidFill>
                <a:latin typeface="Tahoma" panose="020B0604030504040204" pitchFamily="34" charset="0"/>
                <a:ea typeface="+mn-ea"/>
                <a:cs typeface="+mn-cs"/>
              </a:defRPr>
            </a:lvl1pPr>
          </a:lstStyle>
          <a:p>
            <a:r>
              <a:rPr lang="ru-RU" dirty="0"/>
              <a:t>ЛОГО</a:t>
            </a:r>
          </a:p>
        </p:txBody>
      </p:sp>
      <p:sp>
        <p:nvSpPr>
          <p:cNvPr id="68" name="Picture Placeholder 56">
            <a:extLst>
              <a:ext uri="{FF2B5EF4-FFF2-40B4-BE49-F238E27FC236}">
                <a16:creationId xmlns:a16="http://schemas.microsoft.com/office/drawing/2014/main" xmlns="" id="{67C16897-2746-DB40-84B7-1601F575C1FD}"/>
              </a:ext>
            </a:extLst>
          </p:cNvPr>
          <p:cNvSpPr>
            <a:spLocks noGrp="1"/>
          </p:cNvSpPr>
          <p:nvPr>
            <p:ph type="pic" sz="quarter" idx="17" hasCustomPrompt="1"/>
          </p:nvPr>
        </p:nvSpPr>
        <p:spPr>
          <a:xfrm>
            <a:off x="5805009" y="2541090"/>
            <a:ext cx="4488648" cy="314886"/>
          </a:xfrm>
        </p:spPr>
        <p:txBody>
          <a:bodyPr>
            <a:normAutofit/>
          </a:bodyPr>
          <a:lstStyle>
            <a:lvl1pPr marL="0" algn="l" defTabSz="914400" rtl="0" eaLnBrk="1" latinLnBrk="0" hangingPunct="1">
              <a:defRPr lang="ru-RU" sz="1600" b="1" i="0" kern="1200" dirty="0">
                <a:solidFill>
                  <a:schemeClr val="tx1"/>
                </a:solidFill>
                <a:latin typeface="Tahoma" panose="020B0604030504040204" pitchFamily="34" charset="0"/>
                <a:ea typeface="+mn-ea"/>
                <a:cs typeface="+mn-cs"/>
              </a:defRPr>
            </a:lvl1pPr>
          </a:lstStyle>
          <a:p>
            <a:r>
              <a:rPr lang="ru-RU" dirty="0"/>
              <a:t>КАТЕГОРИЯ СОТРУДНИЧЕСТВА 2</a:t>
            </a:r>
          </a:p>
        </p:txBody>
      </p:sp>
      <p:sp>
        <p:nvSpPr>
          <p:cNvPr id="70" name="Picture Placeholder 56">
            <a:extLst>
              <a:ext uri="{FF2B5EF4-FFF2-40B4-BE49-F238E27FC236}">
                <a16:creationId xmlns:a16="http://schemas.microsoft.com/office/drawing/2014/main" xmlns="" id="{000D4FC2-406B-1A4A-A029-0175DB649BAF}"/>
              </a:ext>
            </a:extLst>
          </p:cNvPr>
          <p:cNvSpPr>
            <a:spLocks noGrp="1"/>
          </p:cNvSpPr>
          <p:nvPr>
            <p:ph type="pic" sz="quarter" idx="19" hasCustomPrompt="1"/>
          </p:nvPr>
        </p:nvSpPr>
        <p:spPr>
          <a:xfrm>
            <a:off x="5805008" y="4735197"/>
            <a:ext cx="4488649" cy="396677"/>
          </a:xfrm>
        </p:spPr>
        <p:txBody>
          <a:bodyPr>
            <a:normAutofit/>
          </a:bodyPr>
          <a:lstStyle>
            <a:lvl1pPr marL="0" algn="l" defTabSz="914400" rtl="0" eaLnBrk="1" latinLnBrk="0" hangingPunct="1">
              <a:defRPr lang="ru-RU" sz="1600" b="1" i="0" kern="1200" dirty="0">
                <a:solidFill>
                  <a:schemeClr val="tx1"/>
                </a:solidFill>
                <a:latin typeface="Tahoma" panose="020B0604030504040204" pitchFamily="34" charset="0"/>
                <a:ea typeface="+mn-ea"/>
                <a:cs typeface="+mn-cs"/>
              </a:defRPr>
            </a:lvl1pPr>
          </a:lstStyle>
          <a:p>
            <a:r>
              <a:rPr lang="ru-RU" dirty="0"/>
              <a:t>КАТЕГОРИЯ СОТРУДНИЧЕСТВА 3</a:t>
            </a:r>
          </a:p>
        </p:txBody>
      </p:sp>
      <p:pic>
        <p:nvPicPr>
          <p:cNvPr id="19" name="Picture 18">
            <a:extLst>
              <a:ext uri="{FF2B5EF4-FFF2-40B4-BE49-F238E27FC236}">
                <a16:creationId xmlns:a16="http://schemas.microsoft.com/office/drawing/2014/main" xmlns="" id="{B00F430C-E3D5-8547-B10F-E44741A541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3221" y="10274"/>
            <a:ext cx="1754664" cy="1168400"/>
          </a:xfrm>
          <a:prstGeom prst="rect">
            <a:avLst/>
          </a:prstGeom>
        </p:spPr>
      </p:pic>
      <p:sp>
        <p:nvSpPr>
          <p:cNvPr id="16" name="Picture Placeholder 56">
            <a:extLst>
              <a:ext uri="{FF2B5EF4-FFF2-40B4-BE49-F238E27FC236}">
                <a16:creationId xmlns:a16="http://schemas.microsoft.com/office/drawing/2014/main" xmlns="" id="{197B49C2-D791-1742-90F5-7C0C9228E351}"/>
              </a:ext>
            </a:extLst>
          </p:cNvPr>
          <p:cNvSpPr>
            <a:spLocks noGrp="1"/>
          </p:cNvSpPr>
          <p:nvPr>
            <p:ph type="pic" sz="quarter" idx="22" hasCustomPrompt="1"/>
          </p:nvPr>
        </p:nvSpPr>
        <p:spPr>
          <a:xfrm>
            <a:off x="6950512" y="794751"/>
            <a:ext cx="942632" cy="753254"/>
          </a:xfrm>
        </p:spPr>
        <p:txBody>
          <a:bodyPr>
            <a:normAutofit/>
          </a:bodyPr>
          <a:lstStyle>
            <a:lvl1pPr marL="0" algn="l" defTabSz="914400" rtl="0" eaLnBrk="1" latinLnBrk="0" hangingPunct="1">
              <a:defRPr lang="ru-RU" sz="1400" b="0" i="0" kern="1200" dirty="0">
                <a:solidFill>
                  <a:schemeClr val="tx1"/>
                </a:solidFill>
                <a:latin typeface="Tahoma" panose="020B0604030504040204" pitchFamily="34" charset="0"/>
                <a:ea typeface="+mn-ea"/>
                <a:cs typeface="+mn-cs"/>
              </a:defRPr>
            </a:lvl1pPr>
          </a:lstStyle>
          <a:p>
            <a:r>
              <a:rPr lang="ru-RU" dirty="0"/>
              <a:t>ЛОГО</a:t>
            </a:r>
          </a:p>
        </p:txBody>
      </p:sp>
      <p:sp>
        <p:nvSpPr>
          <p:cNvPr id="17" name="Picture Placeholder 56">
            <a:extLst>
              <a:ext uri="{FF2B5EF4-FFF2-40B4-BE49-F238E27FC236}">
                <a16:creationId xmlns:a16="http://schemas.microsoft.com/office/drawing/2014/main" xmlns="" id="{F98ADC93-EE83-0A4F-9B1D-C3C209C6B974}"/>
              </a:ext>
            </a:extLst>
          </p:cNvPr>
          <p:cNvSpPr>
            <a:spLocks noGrp="1"/>
          </p:cNvSpPr>
          <p:nvPr>
            <p:ph type="pic" sz="quarter" idx="23" hasCustomPrompt="1"/>
          </p:nvPr>
        </p:nvSpPr>
        <p:spPr>
          <a:xfrm>
            <a:off x="8096015" y="794751"/>
            <a:ext cx="942632" cy="753254"/>
          </a:xfrm>
        </p:spPr>
        <p:txBody>
          <a:bodyPr>
            <a:normAutofit/>
          </a:bodyPr>
          <a:lstStyle>
            <a:lvl1pPr marL="0" algn="l" defTabSz="914400" rtl="0" eaLnBrk="1" latinLnBrk="0" hangingPunct="1">
              <a:defRPr lang="ru-RU" sz="1400" b="0" i="0" kern="1200" dirty="0">
                <a:solidFill>
                  <a:schemeClr val="tx1"/>
                </a:solidFill>
                <a:latin typeface="Tahoma" panose="020B0604030504040204" pitchFamily="34" charset="0"/>
                <a:ea typeface="+mn-ea"/>
                <a:cs typeface="+mn-cs"/>
              </a:defRPr>
            </a:lvl1pPr>
          </a:lstStyle>
          <a:p>
            <a:r>
              <a:rPr lang="ru-RU" dirty="0"/>
              <a:t>ЛОГО</a:t>
            </a:r>
          </a:p>
        </p:txBody>
      </p:sp>
      <p:sp>
        <p:nvSpPr>
          <p:cNvPr id="18" name="Picture Placeholder 56">
            <a:extLst>
              <a:ext uri="{FF2B5EF4-FFF2-40B4-BE49-F238E27FC236}">
                <a16:creationId xmlns:a16="http://schemas.microsoft.com/office/drawing/2014/main" xmlns="" id="{EC1269C9-70A4-9443-BE5B-C00940DA0EA9}"/>
              </a:ext>
            </a:extLst>
          </p:cNvPr>
          <p:cNvSpPr>
            <a:spLocks noGrp="1"/>
          </p:cNvSpPr>
          <p:nvPr>
            <p:ph type="pic" sz="quarter" idx="24" hasCustomPrompt="1"/>
          </p:nvPr>
        </p:nvSpPr>
        <p:spPr>
          <a:xfrm>
            <a:off x="9241518" y="794751"/>
            <a:ext cx="942632" cy="753254"/>
          </a:xfrm>
        </p:spPr>
        <p:txBody>
          <a:bodyPr>
            <a:normAutofit/>
          </a:bodyPr>
          <a:lstStyle>
            <a:lvl1pPr marL="0" algn="l" defTabSz="914400" rtl="0" eaLnBrk="1" latinLnBrk="0" hangingPunct="1">
              <a:defRPr lang="ru-RU" sz="1400" b="0" i="0" kern="1200" dirty="0">
                <a:solidFill>
                  <a:schemeClr val="tx1"/>
                </a:solidFill>
                <a:latin typeface="Tahoma" panose="020B0604030504040204" pitchFamily="34" charset="0"/>
                <a:ea typeface="+mn-ea"/>
                <a:cs typeface="+mn-cs"/>
              </a:defRPr>
            </a:lvl1pPr>
          </a:lstStyle>
          <a:p>
            <a:r>
              <a:rPr lang="ru-RU" dirty="0"/>
              <a:t>ЛОГО</a:t>
            </a:r>
          </a:p>
        </p:txBody>
      </p:sp>
      <p:sp>
        <p:nvSpPr>
          <p:cNvPr id="20" name="Picture Placeholder 56">
            <a:extLst>
              <a:ext uri="{FF2B5EF4-FFF2-40B4-BE49-F238E27FC236}">
                <a16:creationId xmlns:a16="http://schemas.microsoft.com/office/drawing/2014/main" xmlns="" id="{8AE59150-95A6-364B-87B4-CCE8AFCE0AA8}"/>
              </a:ext>
            </a:extLst>
          </p:cNvPr>
          <p:cNvSpPr>
            <a:spLocks noGrp="1"/>
          </p:cNvSpPr>
          <p:nvPr>
            <p:ph type="pic" sz="quarter" idx="25" hasCustomPrompt="1"/>
          </p:nvPr>
        </p:nvSpPr>
        <p:spPr>
          <a:xfrm>
            <a:off x="5805010" y="2998550"/>
            <a:ext cx="942632" cy="753254"/>
          </a:xfrm>
        </p:spPr>
        <p:txBody>
          <a:bodyPr>
            <a:normAutofit/>
          </a:bodyPr>
          <a:lstStyle>
            <a:lvl1pPr marL="0" algn="l" defTabSz="914400" rtl="0" eaLnBrk="1" latinLnBrk="0" hangingPunct="1">
              <a:defRPr lang="ru-RU" sz="1400" b="0" i="0" kern="1200" dirty="0">
                <a:solidFill>
                  <a:schemeClr val="tx1"/>
                </a:solidFill>
                <a:latin typeface="Tahoma" panose="020B0604030504040204" pitchFamily="34" charset="0"/>
                <a:ea typeface="+mn-ea"/>
                <a:cs typeface="+mn-cs"/>
              </a:defRPr>
            </a:lvl1pPr>
          </a:lstStyle>
          <a:p>
            <a:r>
              <a:rPr lang="ru-RU" dirty="0"/>
              <a:t>ЛОГО</a:t>
            </a:r>
          </a:p>
        </p:txBody>
      </p:sp>
      <p:sp>
        <p:nvSpPr>
          <p:cNvPr id="21" name="Picture Placeholder 56">
            <a:extLst>
              <a:ext uri="{FF2B5EF4-FFF2-40B4-BE49-F238E27FC236}">
                <a16:creationId xmlns:a16="http://schemas.microsoft.com/office/drawing/2014/main" xmlns="" id="{39E7E88C-2E93-2148-A63F-2A401D3F7FDC}"/>
              </a:ext>
            </a:extLst>
          </p:cNvPr>
          <p:cNvSpPr>
            <a:spLocks noGrp="1"/>
          </p:cNvSpPr>
          <p:nvPr>
            <p:ph type="pic" sz="quarter" idx="26" hasCustomPrompt="1"/>
          </p:nvPr>
        </p:nvSpPr>
        <p:spPr>
          <a:xfrm>
            <a:off x="6950513" y="2998550"/>
            <a:ext cx="942632" cy="753254"/>
          </a:xfrm>
        </p:spPr>
        <p:txBody>
          <a:bodyPr>
            <a:normAutofit/>
          </a:bodyPr>
          <a:lstStyle>
            <a:lvl1pPr marL="0" algn="l" defTabSz="914400" rtl="0" eaLnBrk="1" latinLnBrk="0" hangingPunct="1">
              <a:defRPr lang="ru-RU" sz="1400" b="0" i="0" kern="1200" dirty="0">
                <a:solidFill>
                  <a:schemeClr val="tx1"/>
                </a:solidFill>
                <a:latin typeface="Tahoma" panose="020B0604030504040204" pitchFamily="34" charset="0"/>
                <a:ea typeface="+mn-ea"/>
                <a:cs typeface="+mn-cs"/>
              </a:defRPr>
            </a:lvl1pPr>
          </a:lstStyle>
          <a:p>
            <a:r>
              <a:rPr lang="ru-RU" dirty="0"/>
              <a:t>ЛОГО</a:t>
            </a:r>
          </a:p>
        </p:txBody>
      </p:sp>
      <p:sp>
        <p:nvSpPr>
          <p:cNvPr id="22" name="Picture Placeholder 56">
            <a:extLst>
              <a:ext uri="{FF2B5EF4-FFF2-40B4-BE49-F238E27FC236}">
                <a16:creationId xmlns:a16="http://schemas.microsoft.com/office/drawing/2014/main" xmlns="" id="{82F8E891-0030-0841-A82E-885222D97224}"/>
              </a:ext>
            </a:extLst>
          </p:cNvPr>
          <p:cNvSpPr>
            <a:spLocks noGrp="1"/>
          </p:cNvSpPr>
          <p:nvPr>
            <p:ph type="pic" sz="quarter" idx="27" hasCustomPrompt="1"/>
          </p:nvPr>
        </p:nvSpPr>
        <p:spPr>
          <a:xfrm>
            <a:off x="8096016" y="2998550"/>
            <a:ext cx="942632" cy="753254"/>
          </a:xfrm>
        </p:spPr>
        <p:txBody>
          <a:bodyPr>
            <a:normAutofit/>
          </a:bodyPr>
          <a:lstStyle>
            <a:lvl1pPr marL="0" algn="l" defTabSz="914400" rtl="0" eaLnBrk="1" latinLnBrk="0" hangingPunct="1">
              <a:defRPr lang="ru-RU" sz="1400" b="0" i="0" kern="1200" dirty="0">
                <a:solidFill>
                  <a:schemeClr val="tx1"/>
                </a:solidFill>
                <a:latin typeface="Tahoma" panose="020B0604030504040204" pitchFamily="34" charset="0"/>
                <a:ea typeface="+mn-ea"/>
                <a:cs typeface="+mn-cs"/>
              </a:defRPr>
            </a:lvl1pPr>
          </a:lstStyle>
          <a:p>
            <a:r>
              <a:rPr lang="ru-RU" dirty="0"/>
              <a:t>ЛОГО</a:t>
            </a:r>
          </a:p>
        </p:txBody>
      </p:sp>
      <p:sp>
        <p:nvSpPr>
          <p:cNvPr id="23" name="Picture Placeholder 56">
            <a:extLst>
              <a:ext uri="{FF2B5EF4-FFF2-40B4-BE49-F238E27FC236}">
                <a16:creationId xmlns:a16="http://schemas.microsoft.com/office/drawing/2014/main" xmlns="" id="{CD8A2A37-60EB-5743-910C-CEB0CE5E7F61}"/>
              </a:ext>
            </a:extLst>
          </p:cNvPr>
          <p:cNvSpPr>
            <a:spLocks noGrp="1"/>
          </p:cNvSpPr>
          <p:nvPr>
            <p:ph type="pic" sz="quarter" idx="28" hasCustomPrompt="1"/>
          </p:nvPr>
        </p:nvSpPr>
        <p:spPr>
          <a:xfrm>
            <a:off x="9241519" y="2998550"/>
            <a:ext cx="942632" cy="753254"/>
          </a:xfrm>
        </p:spPr>
        <p:txBody>
          <a:bodyPr>
            <a:normAutofit/>
          </a:bodyPr>
          <a:lstStyle>
            <a:lvl1pPr marL="0" algn="l" defTabSz="914400" rtl="0" eaLnBrk="1" latinLnBrk="0" hangingPunct="1">
              <a:defRPr lang="ru-RU" sz="1400" b="0" i="0" kern="1200" dirty="0">
                <a:solidFill>
                  <a:schemeClr val="tx1"/>
                </a:solidFill>
                <a:latin typeface="Tahoma" panose="020B0604030504040204" pitchFamily="34" charset="0"/>
                <a:ea typeface="+mn-ea"/>
                <a:cs typeface="+mn-cs"/>
              </a:defRPr>
            </a:lvl1pPr>
          </a:lstStyle>
          <a:p>
            <a:r>
              <a:rPr lang="ru-RU" dirty="0"/>
              <a:t>ЛОГО</a:t>
            </a:r>
          </a:p>
        </p:txBody>
      </p:sp>
      <p:sp>
        <p:nvSpPr>
          <p:cNvPr id="24" name="Picture Placeholder 56">
            <a:extLst>
              <a:ext uri="{FF2B5EF4-FFF2-40B4-BE49-F238E27FC236}">
                <a16:creationId xmlns:a16="http://schemas.microsoft.com/office/drawing/2014/main" xmlns="" id="{4C1E4491-4025-B944-88BB-AF5B20D64AFA}"/>
              </a:ext>
            </a:extLst>
          </p:cNvPr>
          <p:cNvSpPr>
            <a:spLocks noGrp="1"/>
          </p:cNvSpPr>
          <p:nvPr>
            <p:ph type="pic" sz="quarter" idx="29" hasCustomPrompt="1"/>
          </p:nvPr>
        </p:nvSpPr>
        <p:spPr>
          <a:xfrm>
            <a:off x="5805010" y="5225173"/>
            <a:ext cx="942632" cy="753254"/>
          </a:xfrm>
        </p:spPr>
        <p:txBody>
          <a:bodyPr>
            <a:normAutofit/>
          </a:bodyPr>
          <a:lstStyle>
            <a:lvl1pPr marL="0" algn="l" defTabSz="914400" rtl="0" eaLnBrk="1" latinLnBrk="0" hangingPunct="1">
              <a:defRPr lang="ru-RU" sz="1400" b="0" i="0" kern="1200" dirty="0">
                <a:solidFill>
                  <a:schemeClr val="tx1"/>
                </a:solidFill>
                <a:latin typeface="Tahoma" panose="020B0604030504040204" pitchFamily="34" charset="0"/>
                <a:ea typeface="+mn-ea"/>
                <a:cs typeface="+mn-cs"/>
              </a:defRPr>
            </a:lvl1pPr>
          </a:lstStyle>
          <a:p>
            <a:r>
              <a:rPr lang="ru-RU" dirty="0"/>
              <a:t>ЛОГО</a:t>
            </a:r>
          </a:p>
        </p:txBody>
      </p:sp>
      <p:sp>
        <p:nvSpPr>
          <p:cNvPr id="25" name="Picture Placeholder 56">
            <a:extLst>
              <a:ext uri="{FF2B5EF4-FFF2-40B4-BE49-F238E27FC236}">
                <a16:creationId xmlns:a16="http://schemas.microsoft.com/office/drawing/2014/main" xmlns="" id="{1358A50F-CB6E-4B4B-9380-002050D0420A}"/>
              </a:ext>
            </a:extLst>
          </p:cNvPr>
          <p:cNvSpPr>
            <a:spLocks noGrp="1"/>
          </p:cNvSpPr>
          <p:nvPr>
            <p:ph type="pic" sz="quarter" idx="30" hasCustomPrompt="1"/>
          </p:nvPr>
        </p:nvSpPr>
        <p:spPr>
          <a:xfrm>
            <a:off x="6950513" y="5225173"/>
            <a:ext cx="942632" cy="753254"/>
          </a:xfrm>
        </p:spPr>
        <p:txBody>
          <a:bodyPr>
            <a:normAutofit/>
          </a:bodyPr>
          <a:lstStyle>
            <a:lvl1pPr marL="0" algn="l" defTabSz="914400" rtl="0" eaLnBrk="1" latinLnBrk="0" hangingPunct="1">
              <a:defRPr lang="ru-RU" sz="1400" b="0" i="0" kern="1200" dirty="0">
                <a:solidFill>
                  <a:schemeClr val="tx1"/>
                </a:solidFill>
                <a:latin typeface="Tahoma" panose="020B0604030504040204" pitchFamily="34" charset="0"/>
                <a:ea typeface="+mn-ea"/>
                <a:cs typeface="+mn-cs"/>
              </a:defRPr>
            </a:lvl1pPr>
          </a:lstStyle>
          <a:p>
            <a:r>
              <a:rPr lang="ru-RU" dirty="0"/>
              <a:t>ЛОГО</a:t>
            </a:r>
          </a:p>
        </p:txBody>
      </p:sp>
      <p:sp>
        <p:nvSpPr>
          <p:cNvPr id="26" name="Picture Placeholder 56">
            <a:extLst>
              <a:ext uri="{FF2B5EF4-FFF2-40B4-BE49-F238E27FC236}">
                <a16:creationId xmlns:a16="http://schemas.microsoft.com/office/drawing/2014/main" xmlns="" id="{96D9B662-C38C-3B4B-8CA4-D54716833246}"/>
              </a:ext>
            </a:extLst>
          </p:cNvPr>
          <p:cNvSpPr>
            <a:spLocks noGrp="1"/>
          </p:cNvSpPr>
          <p:nvPr>
            <p:ph type="pic" sz="quarter" idx="31" hasCustomPrompt="1"/>
          </p:nvPr>
        </p:nvSpPr>
        <p:spPr>
          <a:xfrm>
            <a:off x="8096016" y="5225173"/>
            <a:ext cx="942632" cy="753254"/>
          </a:xfrm>
        </p:spPr>
        <p:txBody>
          <a:bodyPr>
            <a:normAutofit/>
          </a:bodyPr>
          <a:lstStyle>
            <a:lvl1pPr marL="0" algn="l" defTabSz="914400" rtl="0" eaLnBrk="1" latinLnBrk="0" hangingPunct="1">
              <a:defRPr lang="ru-RU" sz="1400" b="0" i="0" kern="1200" dirty="0">
                <a:solidFill>
                  <a:schemeClr val="tx1"/>
                </a:solidFill>
                <a:latin typeface="Tahoma" panose="020B0604030504040204" pitchFamily="34" charset="0"/>
                <a:ea typeface="+mn-ea"/>
                <a:cs typeface="+mn-cs"/>
              </a:defRPr>
            </a:lvl1pPr>
          </a:lstStyle>
          <a:p>
            <a:r>
              <a:rPr lang="ru-RU" dirty="0"/>
              <a:t>ЛОГО</a:t>
            </a:r>
          </a:p>
        </p:txBody>
      </p:sp>
      <p:sp>
        <p:nvSpPr>
          <p:cNvPr id="27" name="Picture Placeholder 56">
            <a:extLst>
              <a:ext uri="{FF2B5EF4-FFF2-40B4-BE49-F238E27FC236}">
                <a16:creationId xmlns:a16="http://schemas.microsoft.com/office/drawing/2014/main" xmlns="" id="{9E52D60F-84C6-A043-BB3A-531D203237B9}"/>
              </a:ext>
            </a:extLst>
          </p:cNvPr>
          <p:cNvSpPr>
            <a:spLocks noGrp="1"/>
          </p:cNvSpPr>
          <p:nvPr>
            <p:ph type="pic" sz="quarter" idx="32" hasCustomPrompt="1"/>
          </p:nvPr>
        </p:nvSpPr>
        <p:spPr>
          <a:xfrm>
            <a:off x="9241519" y="5225173"/>
            <a:ext cx="942632" cy="753254"/>
          </a:xfrm>
        </p:spPr>
        <p:txBody>
          <a:bodyPr>
            <a:normAutofit/>
          </a:bodyPr>
          <a:lstStyle>
            <a:lvl1pPr marL="0" algn="l" defTabSz="914400" rtl="0" eaLnBrk="1" latinLnBrk="0" hangingPunct="1">
              <a:defRPr lang="ru-RU" sz="1400" b="0" i="0" kern="1200" dirty="0">
                <a:solidFill>
                  <a:schemeClr val="tx1"/>
                </a:solidFill>
                <a:latin typeface="Tahoma" panose="020B0604030504040204" pitchFamily="34" charset="0"/>
                <a:ea typeface="+mn-ea"/>
                <a:cs typeface="+mn-cs"/>
              </a:defRPr>
            </a:lvl1pPr>
          </a:lstStyle>
          <a:p>
            <a:r>
              <a:rPr lang="ru-RU" dirty="0"/>
              <a:t>ЛОГО</a:t>
            </a:r>
          </a:p>
        </p:txBody>
      </p:sp>
      <p:cxnSp>
        <p:nvCxnSpPr>
          <p:cNvPr id="32" name="Straight Connector 31">
            <a:extLst>
              <a:ext uri="{FF2B5EF4-FFF2-40B4-BE49-F238E27FC236}">
                <a16:creationId xmlns:a16="http://schemas.microsoft.com/office/drawing/2014/main" xmlns="" id="{0D40B33C-10C0-184F-8B1D-D24CCB5180E5}"/>
              </a:ext>
            </a:extLst>
          </p:cNvPr>
          <p:cNvCxnSpPr>
            <a:cxnSpLocks/>
          </p:cNvCxnSpPr>
          <p:nvPr userDrawn="1"/>
        </p:nvCxnSpPr>
        <p:spPr>
          <a:xfrm>
            <a:off x="5805009" y="4279156"/>
            <a:ext cx="5041791" cy="0"/>
          </a:xfrm>
          <a:prstGeom prst="line">
            <a:avLst/>
          </a:prstGeom>
          <a:ln w="3175">
            <a:solidFill>
              <a:srgbClr val="FF941F"/>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F9ED6512-5DFC-B34C-8E3F-0095C55E4BAA}"/>
              </a:ext>
            </a:extLst>
          </p:cNvPr>
          <p:cNvCxnSpPr>
            <a:cxnSpLocks/>
          </p:cNvCxnSpPr>
          <p:nvPr userDrawn="1"/>
        </p:nvCxnSpPr>
        <p:spPr>
          <a:xfrm>
            <a:off x="5805009" y="2045707"/>
            <a:ext cx="5041791" cy="0"/>
          </a:xfrm>
          <a:prstGeom prst="line">
            <a:avLst/>
          </a:prstGeom>
          <a:ln w="3175">
            <a:solidFill>
              <a:srgbClr val="FF941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6270726"/>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Блоки текста">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6C23EFE8-579F-D74A-B3E0-2403C096640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1928" y="0"/>
            <a:ext cx="1754664" cy="1168400"/>
          </a:xfrm>
          <a:prstGeom prst="rect">
            <a:avLst/>
          </a:prstGeom>
        </p:spPr>
      </p:pic>
      <p:cxnSp>
        <p:nvCxnSpPr>
          <p:cNvPr id="7" name="Straight Connector 6">
            <a:extLst>
              <a:ext uri="{FF2B5EF4-FFF2-40B4-BE49-F238E27FC236}">
                <a16:creationId xmlns:a16="http://schemas.microsoft.com/office/drawing/2014/main" xmlns="" id="{9911C6C2-05D4-2F4E-B79B-A17D27C14EE6}"/>
              </a:ext>
            </a:extLst>
          </p:cNvPr>
          <p:cNvCxnSpPr>
            <a:cxnSpLocks/>
          </p:cNvCxnSpPr>
          <p:nvPr/>
        </p:nvCxnSpPr>
        <p:spPr>
          <a:xfrm>
            <a:off x="0" y="2049231"/>
            <a:ext cx="734786" cy="0"/>
          </a:xfrm>
          <a:prstGeom prst="line">
            <a:avLst/>
          </a:prstGeom>
          <a:ln>
            <a:solidFill>
              <a:srgbClr val="FF941F"/>
            </a:solidFill>
          </a:ln>
        </p:spPr>
        <p:style>
          <a:lnRef idx="1">
            <a:schemeClr val="accent1"/>
          </a:lnRef>
          <a:fillRef idx="0">
            <a:schemeClr val="accent1"/>
          </a:fillRef>
          <a:effectRef idx="0">
            <a:schemeClr val="accent1"/>
          </a:effectRef>
          <a:fontRef idx="minor">
            <a:schemeClr val="tx1"/>
          </a:fontRef>
        </p:style>
      </p:cxnSp>
      <p:sp>
        <p:nvSpPr>
          <p:cNvPr id="9" name="Text Placeholder 11">
            <a:extLst>
              <a:ext uri="{FF2B5EF4-FFF2-40B4-BE49-F238E27FC236}">
                <a16:creationId xmlns:a16="http://schemas.microsoft.com/office/drawing/2014/main" xmlns="" id="{0EAD6091-E8D8-FE47-B83D-D13BF933B0DA}"/>
              </a:ext>
            </a:extLst>
          </p:cNvPr>
          <p:cNvSpPr>
            <a:spLocks noGrp="1"/>
          </p:cNvSpPr>
          <p:nvPr>
            <p:ph type="body" sz="quarter" idx="11" hasCustomPrompt="1"/>
          </p:nvPr>
        </p:nvSpPr>
        <p:spPr>
          <a:xfrm>
            <a:off x="818317" y="1940972"/>
            <a:ext cx="4244748" cy="1488028"/>
          </a:xfrm>
        </p:spPr>
        <p:txBody>
          <a:bodyPr>
            <a:noAutofit/>
          </a:bodyPr>
          <a:lstStyle>
            <a:lvl1pPr>
              <a:defRPr lang="ru-RU" sz="4500" b="1" i="0" kern="1200" dirty="0">
                <a:solidFill>
                  <a:schemeClr val="tx1"/>
                </a:solidFill>
                <a:latin typeface="Tahoma" panose="020B0604030504040204" pitchFamily="34" charset="0"/>
                <a:ea typeface="+mn-ea"/>
                <a:cs typeface="+mn-cs"/>
              </a:defRPr>
            </a:lvl1pPr>
          </a:lstStyle>
          <a:p>
            <a:pPr lvl="0"/>
            <a:r>
              <a:rPr lang="ru-RU" dirty="0"/>
              <a:t>ЗАГОЛОВОК</a:t>
            </a:r>
            <a:br>
              <a:rPr lang="ru-RU" dirty="0"/>
            </a:br>
            <a:r>
              <a:rPr lang="ru-RU" dirty="0"/>
              <a:t>СЛАЙДА</a:t>
            </a:r>
          </a:p>
        </p:txBody>
      </p:sp>
      <p:sp>
        <p:nvSpPr>
          <p:cNvPr id="10" name="Picture Placeholder 56">
            <a:extLst>
              <a:ext uri="{FF2B5EF4-FFF2-40B4-BE49-F238E27FC236}">
                <a16:creationId xmlns:a16="http://schemas.microsoft.com/office/drawing/2014/main" xmlns="" id="{37A1F559-3A82-654D-A64D-68F4C233497C}"/>
              </a:ext>
            </a:extLst>
          </p:cNvPr>
          <p:cNvSpPr>
            <a:spLocks noGrp="1"/>
          </p:cNvSpPr>
          <p:nvPr>
            <p:ph type="pic" sz="quarter" idx="12" hasCustomPrompt="1"/>
          </p:nvPr>
        </p:nvSpPr>
        <p:spPr>
          <a:xfrm>
            <a:off x="6672113" y="278867"/>
            <a:ext cx="3563608" cy="314928"/>
          </a:xfrm>
        </p:spPr>
        <p:txBody>
          <a:bodyPr>
            <a:normAutofit/>
          </a:bodyPr>
          <a:lstStyle>
            <a:lvl1pPr marL="0" algn="l" defTabSz="914400" rtl="0" eaLnBrk="1" latinLnBrk="0" hangingPunct="1">
              <a:defRPr lang="ru-RU" sz="1600" b="1" i="0" kern="1200" dirty="0">
                <a:solidFill>
                  <a:schemeClr val="tx1"/>
                </a:solidFill>
                <a:latin typeface="Tahoma" panose="020B0604030504040204" pitchFamily="34" charset="0"/>
                <a:ea typeface="+mn-ea"/>
                <a:cs typeface="+mn-cs"/>
              </a:defRPr>
            </a:lvl1pPr>
          </a:lstStyle>
          <a:p>
            <a:r>
              <a:rPr lang="ru-RU" dirty="0"/>
              <a:t>ПОДЗАГОЛОВОК</a:t>
            </a:r>
          </a:p>
        </p:txBody>
      </p:sp>
      <p:sp>
        <p:nvSpPr>
          <p:cNvPr id="12" name="Picture Placeholder 56">
            <a:extLst>
              <a:ext uri="{FF2B5EF4-FFF2-40B4-BE49-F238E27FC236}">
                <a16:creationId xmlns:a16="http://schemas.microsoft.com/office/drawing/2014/main" xmlns="" id="{0BD2AC46-753F-6C47-A69F-44754805B578}"/>
              </a:ext>
            </a:extLst>
          </p:cNvPr>
          <p:cNvSpPr>
            <a:spLocks noGrp="1"/>
          </p:cNvSpPr>
          <p:nvPr>
            <p:ph type="pic" sz="quarter" idx="17" hasCustomPrompt="1"/>
          </p:nvPr>
        </p:nvSpPr>
        <p:spPr>
          <a:xfrm>
            <a:off x="6672113" y="1969489"/>
            <a:ext cx="3563608" cy="314928"/>
          </a:xfrm>
        </p:spPr>
        <p:txBody>
          <a:bodyPr>
            <a:normAutofit/>
          </a:bodyPr>
          <a:lstStyle>
            <a:lvl1pPr marL="0" algn="l" defTabSz="914400" rtl="0" eaLnBrk="1" latinLnBrk="0" hangingPunct="1">
              <a:defRPr lang="ru-RU" sz="1600" b="1" i="0" kern="1200" dirty="0">
                <a:solidFill>
                  <a:schemeClr val="tx1"/>
                </a:solidFill>
                <a:latin typeface="Tahoma" panose="020B0604030504040204" pitchFamily="34" charset="0"/>
                <a:ea typeface="+mn-ea"/>
                <a:cs typeface="+mn-cs"/>
              </a:defRPr>
            </a:lvl1pPr>
          </a:lstStyle>
          <a:p>
            <a:r>
              <a:rPr lang="ru-RU" dirty="0"/>
              <a:t>ПОДЗАГОЛОВОК</a:t>
            </a:r>
          </a:p>
        </p:txBody>
      </p:sp>
      <p:sp>
        <p:nvSpPr>
          <p:cNvPr id="14" name="Picture Placeholder 56">
            <a:extLst>
              <a:ext uri="{FF2B5EF4-FFF2-40B4-BE49-F238E27FC236}">
                <a16:creationId xmlns:a16="http://schemas.microsoft.com/office/drawing/2014/main" xmlns="" id="{5430561C-C573-E248-B3CA-7755BD0BE31A}"/>
              </a:ext>
            </a:extLst>
          </p:cNvPr>
          <p:cNvSpPr>
            <a:spLocks noGrp="1"/>
          </p:cNvSpPr>
          <p:nvPr>
            <p:ph type="pic" sz="quarter" idx="19" hasCustomPrompt="1"/>
          </p:nvPr>
        </p:nvSpPr>
        <p:spPr>
          <a:xfrm>
            <a:off x="6672113" y="3655909"/>
            <a:ext cx="3563608" cy="314928"/>
          </a:xfrm>
        </p:spPr>
        <p:txBody>
          <a:bodyPr>
            <a:normAutofit/>
          </a:bodyPr>
          <a:lstStyle>
            <a:lvl1pPr marL="0" algn="l" defTabSz="914400" rtl="0" eaLnBrk="1" latinLnBrk="0" hangingPunct="1">
              <a:defRPr lang="ru-RU" sz="1600" b="1" i="0" kern="1200" dirty="0">
                <a:solidFill>
                  <a:schemeClr val="tx1"/>
                </a:solidFill>
                <a:latin typeface="Tahoma" panose="020B0604030504040204" pitchFamily="34" charset="0"/>
                <a:ea typeface="+mn-ea"/>
                <a:cs typeface="+mn-cs"/>
              </a:defRPr>
            </a:lvl1pPr>
          </a:lstStyle>
          <a:p>
            <a:r>
              <a:rPr lang="ru-RU" dirty="0"/>
              <a:t>ПОДЗАГОЛОВОК</a:t>
            </a:r>
          </a:p>
        </p:txBody>
      </p:sp>
      <p:sp>
        <p:nvSpPr>
          <p:cNvPr id="16" name="Picture Placeholder 56">
            <a:extLst>
              <a:ext uri="{FF2B5EF4-FFF2-40B4-BE49-F238E27FC236}">
                <a16:creationId xmlns:a16="http://schemas.microsoft.com/office/drawing/2014/main" xmlns="" id="{8C776E93-01AA-9D4E-B305-C6BC2530788D}"/>
              </a:ext>
            </a:extLst>
          </p:cNvPr>
          <p:cNvSpPr>
            <a:spLocks noGrp="1"/>
          </p:cNvSpPr>
          <p:nvPr>
            <p:ph type="pic" sz="quarter" idx="21" hasCustomPrompt="1"/>
          </p:nvPr>
        </p:nvSpPr>
        <p:spPr>
          <a:xfrm>
            <a:off x="6672113" y="5301991"/>
            <a:ext cx="3563608" cy="314928"/>
          </a:xfrm>
        </p:spPr>
        <p:txBody>
          <a:bodyPr>
            <a:normAutofit/>
          </a:bodyPr>
          <a:lstStyle>
            <a:lvl1pPr marL="0" algn="l" defTabSz="914400" rtl="0" eaLnBrk="1" latinLnBrk="0" hangingPunct="1">
              <a:defRPr lang="ru-RU" sz="1600" b="1" i="0" kern="1200" dirty="0">
                <a:solidFill>
                  <a:schemeClr val="tx1"/>
                </a:solidFill>
                <a:latin typeface="Tahoma" panose="020B0604030504040204" pitchFamily="34" charset="0"/>
                <a:ea typeface="+mn-ea"/>
                <a:cs typeface="+mn-cs"/>
              </a:defRPr>
            </a:lvl1pPr>
          </a:lstStyle>
          <a:p>
            <a:r>
              <a:rPr lang="ru-RU" dirty="0"/>
              <a:t>ПОДЗАГОЛОВОК</a:t>
            </a:r>
          </a:p>
        </p:txBody>
      </p:sp>
      <p:sp>
        <p:nvSpPr>
          <p:cNvPr id="18" name="Text Placeholder 21">
            <a:extLst>
              <a:ext uri="{FF2B5EF4-FFF2-40B4-BE49-F238E27FC236}">
                <a16:creationId xmlns:a16="http://schemas.microsoft.com/office/drawing/2014/main" xmlns="" id="{23F9D4E4-CA73-D24A-8CFB-2DD3030CFF68}"/>
              </a:ext>
            </a:extLst>
          </p:cNvPr>
          <p:cNvSpPr>
            <a:spLocks noGrp="1"/>
          </p:cNvSpPr>
          <p:nvPr>
            <p:ph type="body" sz="quarter" idx="23" hasCustomPrompt="1"/>
          </p:nvPr>
        </p:nvSpPr>
        <p:spPr>
          <a:xfrm>
            <a:off x="5127409" y="571763"/>
            <a:ext cx="1487143" cy="1127125"/>
          </a:xfrm>
        </p:spPr>
        <p:txBody>
          <a:bodyPr>
            <a:normAutofit/>
          </a:bodyPr>
          <a:lstStyle>
            <a:lvl1pPr marL="0" indent="0" algn="ctr" defTabSz="914400" rtl="0" eaLnBrk="1" latinLnBrk="0" hangingPunct="1">
              <a:buNone/>
              <a:defRPr lang="ru-RU" sz="5000" b="0" i="0" kern="1200" dirty="0">
                <a:solidFill>
                  <a:srgbClr val="FF941F"/>
                </a:solidFill>
                <a:latin typeface="Tahoma" panose="020B0604030504040204" pitchFamily="34" charset="0"/>
                <a:ea typeface="+mn-ea"/>
                <a:cs typeface="+mn-cs"/>
              </a:defRPr>
            </a:lvl1pPr>
          </a:lstStyle>
          <a:p>
            <a:pPr lvl="0"/>
            <a:r>
              <a:rPr lang="ru-RU" dirty="0"/>
              <a:t>№</a:t>
            </a:r>
          </a:p>
        </p:txBody>
      </p:sp>
      <p:sp>
        <p:nvSpPr>
          <p:cNvPr id="19" name="Text Placeholder 21">
            <a:extLst>
              <a:ext uri="{FF2B5EF4-FFF2-40B4-BE49-F238E27FC236}">
                <a16:creationId xmlns:a16="http://schemas.microsoft.com/office/drawing/2014/main" xmlns="" id="{5BB76A84-E255-A246-A75E-05FD5538F903}"/>
              </a:ext>
            </a:extLst>
          </p:cNvPr>
          <p:cNvSpPr>
            <a:spLocks noGrp="1"/>
          </p:cNvSpPr>
          <p:nvPr>
            <p:ph type="body" sz="quarter" idx="24" hasCustomPrompt="1"/>
          </p:nvPr>
        </p:nvSpPr>
        <p:spPr>
          <a:xfrm>
            <a:off x="5127409" y="2252885"/>
            <a:ext cx="1487143" cy="1127125"/>
          </a:xfrm>
        </p:spPr>
        <p:txBody>
          <a:bodyPr>
            <a:normAutofit/>
          </a:bodyPr>
          <a:lstStyle>
            <a:lvl1pPr marL="0" indent="0" algn="ctr" defTabSz="914400" rtl="0" eaLnBrk="1" latinLnBrk="0" hangingPunct="1">
              <a:buNone/>
              <a:defRPr lang="ru-RU" sz="5000" b="0" i="0" kern="1200" dirty="0">
                <a:solidFill>
                  <a:srgbClr val="FF941F"/>
                </a:solidFill>
                <a:latin typeface="Tahoma" panose="020B0604030504040204" pitchFamily="34" charset="0"/>
                <a:ea typeface="+mn-ea"/>
                <a:cs typeface="+mn-cs"/>
              </a:defRPr>
            </a:lvl1pPr>
          </a:lstStyle>
          <a:p>
            <a:pPr lvl="0"/>
            <a:r>
              <a:rPr lang="ru-RU" dirty="0"/>
              <a:t>№</a:t>
            </a:r>
          </a:p>
        </p:txBody>
      </p:sp>
      <p:sp>
        <p:nvSpPr>
          <p:cNvPr id="20" name="Text Placeholder 21">
            <a:extLst>
              <a:ext uri="{FF2B5EF4-FFF2-40B4-BE49-F238E27FC236}">
                <a16:creationId xmlns:a16="http://schemas.microsoft.com/office/drawing/2014/main" xmlns="" id="{0C5C375C-E243-0547-A649-67797B19FD55}"/>
              </a:ext>
            </a:extLst>
          </p:cNvPr>
          <p:cNvSpPr>
            <a:spLocks noGrp="1"/>
          </p:cNvSpPr>
          <p:nvPr>
            <p:ph type="body" sz="quarter" idx="25" hasCustomPrompt="1"/>
          </p:nvPr>
        </p:nvSpPr>
        <p:spPr>
          <a:xfrm>
            <a:off x="5127409" y="3937336"/>
            <a:ext cx="1487143" cy="1127125"/>
          </a:xfrm>
        </p:spPr>
        <p:txBody>
          <a:bodyPr>
            <a:normAutofit/>
          </a:bodyPr>
          <a:lstStyle>
            <a:lvl1pPr marL="0" indent="0" algn="ctr" defTabSz="914400" rtl="0" eaLnBrk="1" latinLnBrk="0" hangingPunct="1">
              <a:buNone/>
              <a:defRPr lang="ru-RU" sz="5000" b="0" i="0" kern="1200" dirty="0">
                <a:solidFill>
                  <a:srgbClr val="FF941F"/>
                </a:solidFill>
                <a:latin typeface="Tahoma" panose="020B0604030504040204" pitchFamily="34" charset="0"/>
                <a:ea typeface="+mn-ea"/>
                <a:cs typeface="+mn-cs"/>
              </a:defRPr>
            </a:lvl1pPr>
          </a:lstStyle>
          <a:p>
            <a:pPr lvl="0"/>
            <a:r>
              <a:rPr lang="ru-RU" dirty="0"/>
              <a:t>№</a:t>
            </a:r>
          </a:p>
        </p:txBody>
      </p:sp>
      <p:sp>
        <p:nvSpPr>
          <p:cNvPr id="21" name="Text Placeholder 21">
            <a:extLst>
              <a:ext uri="{FF2B5EF4-FFF2-40B4-BE49-F238E27FC236}">
                <a16:creationId xmlns:a16="http://schemas.microsoft.com/office/drawing/2014/main" xmlns="" id="{E4EE19EB-F9C3-9B49-A5FF-A16D20261B0F}"/>
              </a:ext>
            </a:extLst>
          </p:cNvPr>
          <p:cNvSpPr>
            <a:spLocks noGrp="1"/>
          </p:cNvSpPr>
          <p:nvPr>
            <p:ph type="body" sz="quarter" idx="26" hasCustomPrompt="1"/>
          </p:nvPr>
        </p:nvSpPr>
        <p:spPr>
          <a:xfrm>
            <a:off x="5127409" y="5606022"/>
            <a:ext cx="1487143" cy="1127125"/>
          </a:xfrm>
        </p:spPr>
        <p:txBody>
          <a:bodyPr>
            <a:normAutofit/>
          </a:bodyPr>
          <a:lstStyle>
            <a:lvl1pPr marL="0" indent="0" algn="ctr" defTabSz="914400" rtl="0" eaLnBrk="1" latinLnBrk="0" hangingPunct="1">
              <a:buNone/>
              <a:defRPr lang="ru-RU" sz="5000" b="0" i="0" kern="1200" dirty="0">
                <a:solidFill>
                  <a:srgbClr val="FF941F"/>
                </a:solidFill>
                <a:latin typeface="Tahoma" panose="020B0604030504040204" pitchFamily="34" charset="0"/>
                <a:ea typeface="+mn-ea"/>
                <a:cs typeface="+mn-cs"/>
              </a:defRPr>
            </a:lvl1pPr>
          </a:lstStyle>
          <a:p>
            <a:pPr lvl="0"/>
            <a:r>
              <a:rPr lang="ru-RU" dirty="0"/>
              <a:t>№</a:t>
            </a:r>
          </a:p>
        </p:txBody>
      </p:sp>
      <p:sp>
        <p:nvSpPr>
          <p:cNvPr id="3" name="Text Placeholder 2">
            <a:extLst>
              <a:ext uri="{FF2B5EF4-FFF2-40B4-BE49-F238E27FC236}">
                <a16:creationId xmlns:a16="http://schemas.microsoft.com/office/drawing/2014/main" xmlns="" id="{3EF3D6C6-4150-0D40-8F81-BE5B89BB303F}"/>
              </a:ext>
            </a:extLst>
          </p:cNvPr>
          <p:cNvSpPr>
            <a:spLocks noGrp="1"/>
          </p:cNvSpPr>
          <p:nvPr>
            <p:ph type="body" sz="quarter" idx="27" hasCustomPrompt="1"/>
          </p:nvPr>
        </p:nvSpPr>
        <p:spPr>
          <a:xfrm>
            <a:off x="6672113" y="690565"/>
            <a:ext cx="3563608" cy="1008323"/>
          </a:xfrm>
        </p:spPr>
        <p:txBody>
          <a:bodyPr/>
          <a:lstStyle/>
          <a:p>
            <a:pPr lvl="0"/>
            <a:r>
              <a:rPr lang="ru-RU" dirty="0"/>
              <a:t>Ваш текст</a:t>
            </a:r>
          </a:p>
        </p:txBody>
      </p:sp>
      <p:sp>
        <p:nvSpPr>
          <p:cNvPr id="23" name="Text Placeholder 2">
            <a:extLst>
              <a:ext uri="{FF2B5EF4-FFF2-40B4-BE49-F238E27FC236}">
                <a16:creationId xmlns:a16="http://schemas.microsoft.com/office/drawing/2014/main" xmlns="" id="{27A93904-920E-3A40-B9B5-5E7FD316C183}"/>
              </a:ext>
            </a:extLst>
          </p:cNvPr>
          <p:cNvSpPr>
            <a:spLocks noGrp="1"/>
          </p:cNvSpPr>
          <p:nvPr>
            <p:ph type="body" sz="quarter" idx="28" hasCustomPrompt="1"/>
          </p:nvPr>
        </p:nvSpPr>
        <p:spPr>
          <a:xfrm>
            <a:off x="6672113" y="2347243"/>
            <a:ext cx="3563608" cy="1008323"/>
          </a:xfrm>
        </p:spPr>
        <p:txBody>
          <a:bodyPr/>
          <a:lstStyle/>
          <a:p>
            <a:pPr lvl="0"/>
            <a:r>
              <a:rPr lang="ru-RU" dirty="0"/>
              <a:t>Ваш текст</a:t>
            </a:r>
          </a:p>
        </p:txBody>
      </p:sp>
      <p:sp>
        <p:nvSpPr>
          <p:cNvPr id="24" name="Text Placeholder 2">
            <a:extLst>
              <a:ext uri="{FF2B5EF4-FFF2-40B4-BE49-F238E27FC236}">
                <a16:creationId xmlns:a16="http://schemas.microsoft.com/office/drawing/2014/main" xmlns="" id="{C39CB715-028D-A24D-A2DE-3D09B2D1BC0D}"/>
              </a:ext>
            </a:extLst>
          </p:cNvPr>
          <p:cNvSpPr>
            <a:spLocks noGrp="1"/>
          </p:cNvSpPr>
          <p:nvPr>
            <p:ph type="body" sz="quarter" idx="29" hasCustomPrompt="1"/>
          </p:nvPr>
        </p:nvSpPr>
        <p:spPr>
          <a:xfrm>
            <a:off x="6672113" y="4045600"/>
            <a:ext cx="3563608" cy="1008323"/>
          </a:xfrm>
        </p:spPr>
        <p:txBody>
          <a:bodyPr/>
          <a:lstStyle/>
          <a:p>
            <a:pPr lvl="0"/>
            <a:r>
              <a:rPr lang="ru-RU" dirty="0"/>
              <a:t>Ваш текст</a:t>
            </a:r>
          </a:p>
        </p:txBody>
      </p:sp>
      <p:sp>
        <p:nvSpPr>
          <p:cNvPr id="25" name="Text Placeholder 2">
            <a:extLst>
              <a:ext uri="{FF2B5EF4-FFF2-40B4-BE49-F238E27FC236}">
                <a16:creationId xmlns:a16="http://schemas.microsoft.com/office/drawing/2014/main" xmlns="" id="{D9CED0B2-4C93-8D4E-A0F2-40573546765F}"/>
              </a:ext>
            </a:extLst>
          </p:cNvPr>
          <p:cNvSpPr>
            <a:spLocks noGrp="1"/>
          </p:cNvSpPr>
          <p:nvPr>
            <p:ph type="body" sz="quarter" idx="30" hasCustomPrompt="1"/>
          </p:nvPr>
        </p:nvSpPr>
        <p:spPr>
          <a:xfrm>
            <a:off x="6672113" y="5694803"/>
            <a:ext cx="3563608" cy="1008323"/>
          </a:xfrm>
        </p:spPr>
        <p:txBody>
          <a:bodyPr/>
          <a:lstStyle/>
          <a:p>
            <a:pPr lvl="0"/>
            <a:r>
              <a:rPr lang="ru-RU" dirty="0"/>
              <a:t>Ваш текст</a:t>
            </a:r>
          </a:p>
        </p:txBody>
      </p:sp>
    </p:spTree>
    <p:extLst>
      <p:ext uri="{BB962C8B-B14F-4D97-AF65-F5344CB8AC3E}">
        <p14:creationId xmlns:p14="http://schemas.microsoft.com/office/powerpoint/2010/main" val="2887904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FC9DE46-F4F4-9E49-9EC7-76B8E6CF0C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z="4400" b="1" noProof="0" dirty="0">
                <a:latin typeface="PF Din Text Cond Pro" panose="02000000000000000000" pitchFamily="2" charset="0"/>
              </a:rPr>
              <a:t>ЗАГОЛОВОК</a:t>
            </a:r>
          </a:p>
        </p:txBody>
      </p:sp>
      <p:sp>
        <p:nvSpPr>
          <p:cNvPr id="3" name="Text Placeholder 2">
            <a:extLst>
              <a:ext uri="{FF2B5EF4-FFF2-40B4-BE49-F238E27FC236}">
                <a16:creationId xmlns:a16="http://schemas.microsoft.com/office/drawing/2014/main" xmlns="" id="{50EFC1F2-046C-E643-88E0-CE718BBB9A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dirty="0"/>
              <a:t>Текст</a:t>
            </a:r>
            <a:endParaRPr lang="en-US" dirty="0"/>
          </a:p>
        </p:txBody>
      </p:sp>
      <p:sp>
        <p:nvSpPr>
          <p:cNvPr id="4" name="Date Placeholder 3">
            <a:extLst>
              <a:ext uri="{FF2B5EF4-FFF2-40B4-BE49-F238E27FC236}">
                <a16:creationId xmlns:a16="http://schemas.microsoft.com/office/drawing/2014/main" xmlns="" id="{32BDB03D-B467-B642-B7B6-B0762816EB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EE7455-D15B-C447-8235-6DB9354E40A1}" type="datetimeFigureOut">
              <a:rPr lang="ru-RU" smtClean="0"/>
              <a:t>12.07.2022</a:t>
            </a:fld>
            <a:endParaRPr lang="ru-RU"/>
          </a:p>
        </p:txBody>
      </p:sp>
      <p:sp>
        <p:nvSpPr>
          <p:cNvPr id="5" name="Footer Placeholder 4">
            <a:extLst>
              <a:ext uri="{FF2B5EF4-FFF2-40B4-BE49-F238E27FC236}">
                <a16:creationId xmlns:a16="http://schemas.microsoft.com/office/drawing/2014/main" xmlns="" id="{1CEBD4FC-7350-994B-BF30-FDCCA6D929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a:extLst>
              <a:ext uri="{FF2B5EF4-FFF2-40B4-BE49-F238E27FC236}">
                <a16:creationId xmlns:a16="http://schemas.microsoft.com/office/drawing/2014/main" xmlns="" id="{74994240-DFF9-3C42-BE74-64B4EE5620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472948-18E7-5742-B11E-CE41AEC4FF9D}" type="slidenum">
              <a:rPr lang="ru-RU" smtClean="0"/>
              <a:t>‹#›</a:t>
            </a:fld>
            <a:endParaRPr lang="ru-RU"/>
          </a:p>
        </p:txBody>
      </p:sp>
    </p:spTree>
    <p:extLst>
      <p:ext uri="{BB962C8B-B14F-4D97-AF65-F5344CB8AC3E}">
        <p14:creationId xmlns:p14="http://schemas.microsoft.com/office/powerpoint/2010/main" val="18896789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90" r:id="rId3"/>
    <p:sldLayoutId id="2147483691" r:id="rId4"/>
    <p:sldLayoutId id="2147483692" r:id="rId5"/>
    <p:sldLayoutId id="2147483663" r:id="rId6"/>
    <p:sldLayoutId id="2147483664" r:id="rId7"/>
    <p:sldLayoutId id="2147483688" r:id="rId8"/>
    <p:sldLayoutId id="2147483665" r:id="rId9"/>
    <p:sldLayoutId id="2147483689" r:id="rId10"/>
    <p:sldLayoutId id="2147483666" r:id="rId11"/>
    <p:sldLayoutId id="2147483667" r:id="rId12"/>
    <p:sldLayoutId id="2147483668" r:id="rId13"/>
    <p:sldLayoutId id="2147483670" r:id="rId14"/>
    <p:sldLayoutId id="2147483693" r:id="rId15"/>
    <p:sldLayoutId id="2147483694" r:id="rId16"/>
    <p:sldLayoutId id="2147483695" r:id="rId17"/>
    <p:sldLayoutId id="2147483696" r:id="rId18"/>
    <p:sldLayoutId id="2147483697" r:id="rId19"/>
    <p:sldLayoutId id="2147483671" r:id="rId20"/>
    <p:sldLayoutId id="2147483672" r:id="rId21"/>
    <p:sldLayoutId id="2147483673" r:id="rId22"/>
    <p:sldLayoutId id="2147483674" r:id="rId23"/>
    <p:sldLayoutId id="2147483698" r:id="rId24"/>
    <p:sldLayoutId id="2147483699" r:id="rId25"/>
  </p:sldLayoutIdLst>
  <p:txStyles>
    <p:titleStyle>
      <a:lvl1pPr algn="l" defTabSz="914400" rtl="0" eaLnBrk="1" latinLnBrk="0" hangingPunct="1">
        <a:lnSpc>
          <a:spcPct val="90000"/>
        </a:lnSpc>
        <a:spcBef>
          <a:spcPct val="0"/>
        </a:spcBef>
        <a:buNone/>
        <a:defRPr sz="44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lang="en-US" sz="1400" b="0" i="0" kern="1200" dirty="0">
          <a:solidFill>
            <a:schemeClr val="tx1"/>
          </a:solidFill>
          <a:latin typeface="Tahom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FC9DE46-F4F4-9E49-9EC7-76B8E6CF0C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50EFC1F2-046C-E643-88E0-CE718BBB9A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2BDB03D-B467-B642-B7B6-B0762816EB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915363-D062-A840-BB2C-A1E8621074D3}" type="datetimeFigureOut">
              <a:rPr lang="en-US" smtClean="0"/>
              <a:t>7/12/2022</a:t>
            </a:fld>
            <a:endParaRPr lang="en-US"/>
          </a:p>
        </p:txBody>
      </p:sp>
      <p:sp>
        <p:nvSpPr>
          <p:cNvPr id="5" name="Footer Placeholder 4">
            <a:extLst>
              <a:ext uri="{FF2B5EF4-FFF2-40B4-BE49-F238E27FC236}">
                <a16:creationId xmlns:a16="http://schemas.microsoft.com/office/drawing/2014/main" xmlns="" id="{1CEBD4FC-7350-994B-BF30-FDCCA6D929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74994240-DFF9-3C42-BE74-64B4EE5620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1E0C3A-3550-2E40-A5C6-11F07F3AF1B6}" type="slidenum">
              <a:rPr lang="en-US" smtClean="0"/>
              <a:t>‹#›</a:t>
            </a:fld>
            <a:endParaRPr lang="en-US"/>
          </a:p>
        </p:txBody>
      </p:sp>
    </p:spTree>
    <p:extLst>
      <p:ext uri="{BB962C8B-B14F-4D97-AF65-F5344CB8AC3E}">
        <p14:creationId xmlns:p14="http://schemas.microsoft.com/office/powerpoint/2010/main" val="157242767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700" r:id="rId12"/>
    <p:sldLayoutId id="214748370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7.tiff"/><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8.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8.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2" Type="http://schemas.openxmlformats.org/officeDocument/2006/relationships/image" Target="../media/image69.tiff"/><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2" Type="http://schemas.openxmlformats.org/officeDocument/2006/relationships/image" Target="../media/image66.tiff"/><Relationship Id="rId1" Type="http://schemas.openxmlformats.org/officeDocument/2006/relationships/slideLayout" Target="../slideLayouts/slideLayout32.xml"/></Relationships>
</file>

<file path=ppt/slides/_rels/slide39.xml.rels><?xml version="1.0" encoding="UTF-8" standalone="yes"?>
<Relationships xmlns="http://schemas.openxmlformats.org/package/2006/relationships"><Relationship Id="rId2" Type="http://schemas.openxmlformats.org/officeDocument/2006/relationships/image" Target="../media/image70.tiff"/><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image" Target="../media/image2.emf"/><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7.tiff"/><Relationship Id="rId1" Type="http://schemas.openxmlformats.org/officeDocument/2006/relationships/slideLayout" Target="../slideLayouts/slideLayout3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2.xml"/></Relationships>
</file>

<file path=ppt/slides/_rels/slide4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xml"/><Relationship Id="rId62" Type="http://schemas.openxmlformats.org/officeDocument/2006/relationships/image" Target="../media/image47.png"/><Relationship Id="rId1" Type="http://schemas.openxmlformats.org/officeDocument/2006/relationships/slideLayout" Target="../slideLayouts/slideLayout32.xml"/><Relationship Id="rId11" Type="http://schemas.openxmlformats.org/officeDocument/2006/relationships/image" Target="../media/image39.png"/><Relationship Id="rId79" Type="http://schemas.openxmlformats.org/officeDocument/2006/relationships/image" Target="../media/image87.svg"/><Relationship Id="rId61" Type="http://schemas.openxmlformats.org/officeDocument/2006/relationships/image" Target="../media/image71.svg"/><Relationship Id="rId10" Type="http://schemas.openxmlformats.org/officeDocument/2006/relationships/image" Target="../media/image74.tiff"/><Relationship Id="rId4" Type="http://schemas.openxmlformats.org/officeDocument/2006/relationships/image" Target="../media/image73.png"/><Relationship Id="rId9" Type="http://schemas.openxmlformats.org/officeDocument/2006/relationships/image" Target="NUL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13" Type="http://schemas.openxmlformats.org/officeDocument/2006/relationships/image" Target="../media/image62.png"/><Relationship Id="rId12" Type="http://schemas.openxmlformats.org/officeDocument/2006/relationships/image" Target="../media/image121.svg"/><Relationship Id="rId2" Type="http://schemas.openxmlformats.org/officeDocument/2006/relationships/image" Target="../media/image61.png"/><Relationship Id="rId1" Type="http://schemas.openxmlformats.org/officeDocument/2006/relationships/slideLayout" Target="../slideLayouts/slideLayout24.xml"/><Relationship Id="rId4" Type="http://schemas.openxmlformats.org/officeDocument/2006/relationships/image" Target="../media/image137.svg"/></Relationships>
</file>

<file path=ppt/slides/_rels/slide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4.xml"/><Relationship Id="rId9" Type="http://schemas.openxmlformats.org/officeDocument/2006/relationships/image" Target="../media/image129.svg"/></Relationships>
</file>

<file path=ppt/slides/_rels/slide7.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image" Target="../media/image2.emf"/><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image" Target="../media/image65.tiff"/><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2" Type="http://schemas.openxmlformats.org/officeDocument/2006/relationships/image" Target="../media/image66.tiff"/><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4AD14BD9-2A4A-D34E-8F45-D6CDB120229C}"/>
              </a:ext>
            </a:extLst>
          </p:cNvPr>
          <p:cNvSpPr>
            <a:spLocks noGrp="1"/>
          </p:cNvSpPr>
          <p:nvPr>
            <p:ph type="body" sz="quarter" idx="10"/>
          </p:nvPr>
        </p:nvSpPr>
        <p:spPr>
          <a:xfrm>
            <a:off x="6013174" y="3849257"/>
            <a:ext cx="6321701" cy="2571640"/>
          </a:xfrm>
        </p:spPr>
        <p:txBody>
          <a:bodyPr/>
          <a:lstStyle/>
          <a:p>
            <a:pPr marL="0" indent="0">
              <a:buNone/>
            </a:pPr>
            <a:r>
              <a:rPr lang="uk-UA" sz="3600" dirty="0">
                <a:solidFill>
                  <a:srgbClr val="D9EAF2"/>
                </a:solidFill>
              </a:rPr>
              <a:t>Підсилення </a:t>
            </a:r>
            <a:r>
              <a:rPr lang="uk-UA" sz="3600" dirty="0" smtClean="0">
                <a:solidFill>
                  <a:srgbClr val="D9EAF2"/>
                </a:solidFill>
              </a:rPr>
              <a:t>металевими конструкціями будівельних конструкцій</a:t>
            </a:r>
          </a:p>
        </p:txBody>
      </p:sp>
    </p:spTree>
    <p:extLst>
      <p:ext uri="{BB962C8B-B14F-4D97-AF65-F5344CB8AC3E}">
        <p14:creationId xmlns:p14="http://schemas.microsoft.com/office/powerpoint/2010/main" val="41085983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1">
            <a:extLst>
              <a:ext uri="{FF2B5EF4-FFF2-40B4-BE49-F238E27FC236}">
                <a16:creationId xmlns:a16="http://schemas.microsoft.com/office/drawing/2014/main" xmlns="" id="{43B88BEB-FF02-0541-99F3-718F252A4CA2}"/>
              </a:ext>
            </a:extLst>
          </p:cNvPr>
          <p:cNvPicPr>
            <a:picLocks noChangeAspect="1"/>
          </p:cNvPicPr>
          <p:nvPr/>
        </p:nvPicPr>
        <p:blipFill rotWithShape="1">
          <a:blip r:embed="rId2" cstate="screen">
            <a:alphaModFix amt="5000"/>
            <a:extLst>
              <a:ext uri="{28A0092B-C50C-407E-A947-70E740481C1C}">
                <a14:useLocalDpi xmlns:a14="http://schemas.microsoft.com/office/drawing/2010/main"/>
              </a:ext>
            </a:extLst>
          </a:blip>
          <a:srcRect r="78433"/>
          <a:stretch/>
        </p:blipFill>
        <p:spPr>
          <a:xfrm>
            <a:off x="9106405" y="-45720"/>
            <a:ext cx="3107897" cy="6960057"/>
          </a:xfrm>
          <a:prstGeom prst="rect">
            <a:avLst/>
          </a:prstGeom>
        </p:spPr>
      </p:pic>
      <p:sp>
        <p:nvSpPr>
          <p:cNvPr id="3" name="Rectangle 3">
            <a:extLst>
              <a:ext uri="{FF2B5EF4-FFF2-40B4-BE49-F238E27FC236}">
                <a16:creationId xmlns:a16="http://schemas.microsoft.com/office/drawing/2014/main" xmlns="" id="{DA85A3BF-52F8-6041-BEDC-4D4EB34BA978}"/>
              </a:ext>
            </a:extLst>
          </p:cNvPr>
          <p:cNvSpPr/>
          <p:nvPr/>
        </p:nvSpPr>
        <p:spPr>
          <a:xfrm>
            <a:off x="0" y="10677"/>
            <a:ext cx="5051425" cy="6858000"/>
          </a:xfrm>
          <a:prstGeom prst="rect">
            <a:avLst/>
          </a:prstGeom>
          <a:solidFill>
            <a:srgbClr val="D9EA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a:extLst>
              <a:ext uri="{FF2B5EF4-FFF2-40B4-BE49-F238E27FC236}">
                <a16:creationId xmlns:a16="http://schemas.microsoft.com/office/drawing/2014/main" xmlns="" id="{DF6F6057-317A-1C40-8374-D4E33A815CD2}"/>
              </a:ext>
            </a:extLst>
          </p:cNvPr>
          <p:cNvSpPr txBox="1"/>
          <p:nvPr/>
        </p:nvSpPr>
        <p:spPr>
          <a:xfrm>
            <a:off x="770002" y="337820"/>
            <a:ext cx="11086718" cy="707886"/>
          </a:xfrm>
          <a:prstGeom prst="rect">
            <a:avLst/>
          </a:prstGeom>
          <a:noFill/>
        </p:spPr>
        <p:txBody>
          <a:bodyPr wrap="square" rtlCol="0">
            <a:spAutoFit/>
          </a:bodyPr>
          <a:lstStyle/>
          <a:p>
            <a:pPr lvl="0">
              <a:defRPr/>
            </a:pPr>
            <a:r>
              <a:rPr lang="uk-UA" sz="4000" b="1" dirty="0" smtClean="0">
                <a:latin typeface="Tahoma" panose="020B0604030504040204" pitchFamily="34" charset="0"/>
                <a:ea typeface="Tahoma" panose="020B0604030504040204" pitchFamily="34" charset="0"/>
                <a:cs typeface="Tahoma" panose="020B0604030504040204" pitchFamily="34" charset="0"/>
              </a:rPr>
              <a:t>КОМЕНТАР</a:t>
            </a:r>
            <a:endParaRPr lang="en-US" sz="4000" b="1" dirty="0">
              <a:latin typeface="Tahoma" panose="020B0604030504040204" pitchFamily="34" charset="0"/>
              <a:ea typeface="Tahoma" panose="020B0604030504040204" pitchFamily="34" charset="0"/>
              <a:cs typeface="Tahoma" panose="020B0604030504040204" pitchFamily="34" charset="0"/>
            </a:endParaRPr>
          </a:p>
        </p:txBody>
      </p:sp>
      <p:cxnSp>
        <p:nvCxnSpPr>
          <p:cNvPr id="5" name="Straight Connector 5">
            <a:extLst>
              <a:ext uri="{FF2B5EF4-FFF2-40B4-BE49-F238E27FC236}">
                <a16:creationId xmlns:a16="http://schemas.microsoft.com/office/drawing/2014/main" xmlns="" id="{2B19F428-4B70-8541-8AF8-03A2B63372F9}"/>
              </a:ext>
            </a:extLst>
          </p:cNvPr>
          <p:cNvCxnSpPr>
            <a:cxnSpLocks/>
          </p:cNvCxnSpPr>
          <p:nvPr/>
        </p:nvCxnSpPr>
        <p:spPr>
          <a:xfrm>
            <a:off x="0" y="648995"/>
            <a:ext cx="734786" cy="0"/>
          </a:xfrm>
          <a:prstGeom prst="line">
            <a:avLst/>
          </a:prstGeom>
          <a:ln>
            <a:solidFill>
              <a:srgbClr val="FF941F"/>
            </a:solidFill>
          </a:ln>
        </p:spPr>
        <p:style>
          <a:lnRef idx="1">
            <a:schemeClr val="accent1"/>
          </a:lnRef>
          <a:fillRef idx="0">
            <a:schemeClr val="accent1"/>
          </a:fillRef>
          <a:effectRef idx="0">
            <a:schemeClr val="accent1"/>
          </a:effectRef>
          <a:fontRef idx="minor">
            <a:schemeClr val="tx1"/>
          </a:fontRef>
        </p:style>
      </p:cxnSp>
      <p:sp>
        <p:nvSpPr>
          <p:cNvPr id="6" name="Rectangle 1">
            <a:extLst>
              <a:ext uri="{FF2B5EF4-FFF2-40B4-BE49-F238E27FC236}">
                <a16:creationId xmlns:a16="http://schemas.microsoft.com/office/drawing/2014/main" xmlns="" id="{E8676B56-77D3-6149-A418-EDCCC7A74A43}"/>
              </a:ext>
            </a:extLst>
          </p:cNvPr>
          <p:cNvSpPr/>
          <p:nvPr/>
        </p:nvSpPr>
        <p:spPr>
          <a:xfrm>
            <a:off x="874713" y="2009130"/>
            <a:ext cx="3708400" cy="2862322"/>
          </a:xfrm>
          <a:prstGeom prst="rect">
            <a:avLst/>
          </a:prstGeom>
        </p:spPr>
        <p:txBody>
          <a:bodyPr wrap="square">
            <a:spAutoFit/>
          </a:bodyPr>
          <a:lstStyle/>
          <a:p>
            <a:r>
              <a:rPr lang="uk-UA" sz="2000" b="1" dirty="0">
                <a:latin typeface="Tahoma" panose="020B0604030504040204" pitchFamily="34" charset="0"/>
                <a:ea typeface="Tahoma" panose="020B0604030504040204" pitchFamily="34" charset="0"/>
                <a:cs typeface="Tahoma" panose="020B0604030504040204" pitchFamily="34" charset="0"/>
              </a:rPr>
              <a:t>Таким чином є </a:t>
            </a:r>
            <a:r>
              <a:rPr lang="uk-UA" sz="2000" b="1" dirty="0">
                <a:solidFill>
                  <a:srgbClr val="FF8F00"/>
                </a:solidFill>
                <a:latin typeface="Tahoma" panose="020B0604030504040204" pitchFamily="34" charset="0"/>
                <a:ea typeface="Tahoma" panose="020B0604030504040204" pitchFamily="34" charset="0"/>
                <a:cs typeface="Tahoma" panose="020B0604030504040204" pitchFamily="34" charset="0"/>
              </a:rPr>
              <a:t>три варіанти рішень</a:t>
            </a:r>
            <a:r>
              <a:rPr lang="uk-UA" sz="2000" b="1" dirty="0">
                <a:latin typeface="Tahoma" panose="020B0604030504040204" pitchFamily="34" charset="0"/>
                <a:ea typeface="Tahoma" panose="020B0604030504040204" pitchFamily="34" charset="0"/>
                <a:cs typeface="Tahoma" panose="020B0604030504040204" pitchFamily="34" charset="0"/>
              </a:rPr>
              <a:t>, коли  може виникнути необхідність підсилення конструкцій</a:t>
            </a:r>
            <a:r>
              <a:rPr lang="uk-UA" sz="2000" b="1" dirty="0" smtClean="0">
                <a:latin typeface="Tahoma" panose="020B0604030504040204" pitchFamily="34" charset="0"/>
                <a:ea typeface="Tahoma" panose="020B0604030504040204" pitchFamily="34" charset="0"/>
                <a:cs typeface="Tahoma" panose="020B0604030504040204" pitchFamily="34" charset="0"/>
              </a:rPr>
              <a:t>:</a:t>
            </a:r>
          </a:p>
          <a:p>
            <a:endParaRPr lang="uk-UA" sz="2000" b="1" dirty="0">
              <a:latin typeface="Tahoma" panose="020B0604030504040204" pitchFamily="34" charset="0"/>
              <a:ea typeface="Tahoma" panose="020B0604030504040204" pitchFamily="34" charset="0"/>
              <a:cs typeface="Tahoma" panose="020B0604030504040204" pitchFamily="34" charset="0"/>
            </a:endParaRPr>
          </a:p>
          <a:p>
            <a:pPr marL="342900" indent="-342900">
              <a:buAutoNum type="arabicPeriod"/>
            </a:pPr>
            <a:r>
              <a:rPr lang="uk-UA" sz="2000" b="1" dirty="0">
                <a:latin typeface="Tahoma" panose="020B0604030504040204" pitchFamily="34" charset="0"/>
                <a:ea typeface="Tahoma" panose="020B0604030504040204" pitchFamily="34" charset="0"/>
                <a:cs typeface="Tahoma" panose="020B0604030504040204" pitchFamily="34" charset="0"/>
              </a:rPr>
              <a:t>Капітальний ремонт </a:t>
            </a:r>
          </a:p>
          <a:p>
            <a:pPr marL="342900" indent="-342900">
              <a:buAutoNum type="arabicPeriod"/>
            </a:pPr>
            <a:r>
              <a:rPr lang="uk-UA" sz="2000" b="1" dirty="0">
                <a:latin typeface="Tahoma" panose="020B0604030504040204" pitchFamily="34" charset="0"/>
                <a:ea typeface="Tahoma" panose="020B0604030504040204" pitchFamily="34" charset="0"/>
                <a:cs typeface="Tahoma" panose="020B0604030504040204" pitchFamily="34" charset="0"/>
              </a:rPr>
              <a:t>Реконструкція</a:t>
            </a:r>
          </a:p>
          <a:p>
            <a:pPr marL="342900" indent="-342900">
              <a:buFont typeface="Arial" panose="020B0604020202020204" pitchFamily="34" charset="0"/>
              <a:buAutoNum type="arabicPeriod"/>
            </a:pPr>
            <a:r>
              <a:rPr lang="uk-UA" sz="2000" b="1" dirty="0">
                <a:latin typeface="Tahoma" panose="020B0604030504040204" pitchFamily="34" charset="0"/>
                <a:ea typeface="Tahoma" panose="020B0604030504040204" pitchFamily="34" charset="0"/>
                <a:cs typeface="Tahoma" panose="020B0604030504040204" pitchFamily="34" charset="0"/>
              </a:rPr>
              <a:t>Реставрація</a:t>
            </a:r>
          </a:p>
        </p:txBody>
      </p:sp>
      <p:sp>
        <p:nvSpPr>
          <p:cNvPr id="7" name="Прямоугольник 6"/>
          <p:cNvSpPr/>
          <p:nvPr/>
        </p:nvSpPr>
        <p:spPr>
          <a:xfrm>
            <a:off x="5994876" y="479653"/>
            <a:ext cx="5789137" cy="6186309"/>
          </a:xfrm>
          <a:prstGeom prst="rect">
            <a:avLst/>
          </a:prstGeom>
        </p:spPr>
        <p:txBody>
          <a:bodyPr wrap="square">
            <a:spAutoFit/>
          </a:bodyPr>
          <a:lstStyle/>
          <a:p>
            <a:r>
              <a:rPr lang="uk-UA" dirty="0">
                <a:latin typeface="Tahoma" panose="020B0604030504040204" pitchFamily="34" charset="0"/>
                <a:ea typeface="Tahoma" panose="020B0604030504040204" pitchFamily="34" charset="0"/>
                <a:cs typeface="Tahoma" panose="020B0604030504040204" pitchFamily="34" charset="0"/>
              </a:rPr>
              <a:t>Згідно з ДСТУ Б В.3.1-2:2016 «Ремонт і підсилення несучих і огороджувальних будівельних конструкцій та основ будівель і споруд</a:t>
            </a:r>
            <a:r>
              <a:rPr lang="uk-UA" dirty="0" smtClean="0">
                <a:latin typeface="Tahoma" panose="020B0604030504040204" pitchFamily="34" charset="0"/>
                <a:ea typeface="Tahoma" panose="020B0604030504040204" pitchFamily="34" charset="0"/>
                <a:cs typeface="Tahoma" panose="020B0604030504040204" pitchFamily="34" charset="0"/>
              </a:rPr>
              <a:t>»:</a:t>
            </a:r>
          </a:p>
          <a:p>
            <a:endParaRPr lang="uk-UA" dirty="0">
              <a:latin typeface="Tahoma" panose="020B0604030504040204" pitchFamily="34" charset="0"/>
              <a:ea typeface="Tahoma" panose="020B0604030504040204" pitchFamily="34" charset="0"/>
              <a:cs typeface="Tahoma" panose="020B0604030504040204" pitchFamily="34" charset="0"/>
            </a:endParaRPr>
          </a:p>
          <a:p>
            <a:r>
              <a:rPr lang="ru-RU" b="1" dirty="0">
                <a:latin typeface="Tahoma" panose="020B0604030504040204" pitchFamily="34" charset="0"/>
                <a:ea typeface="Tahoma" panose="020B0604030504040204" pitchFamily="34" charset="0"/>
                <a:cs typeface="Tahoma" panose="020B0604030504040204" pitchFamily="34" charset="0"/>
              </a:rPr>
              <a:t>3.11 </a:t>
            </a:r>
            <a:r>
              <a:rPr lang="ru-RU" b="1" dirty="0" smtClean="0">
                <a:latin typeface="Tahoma" panose="020B0604030504040204" pitchFamily="34" charset="0"/>
                <a:ea typeface="Tahoma" panose="020B0604030504040204" pitchFamily="34" charset="0"/>
                <a:cs typeface="Tahoma" panose="020B0604030504040204" pitchFamily="34" charset="0"/>
              </a:rPr>
              <a:t>РЕМОНТ</a:t>
            </a:r>
            <a:endParaRPr lang="ru-RU" b="1" dirty="0">
              <a:latin typeface="Tahoma" panose="020B0604030504040204" pitchFamily="34" charset="0"/>
              <a:ea typeface="Tahoma" panose="020B0604030504040204" pitchFamily="34" charset="0"/>
              <a:cs typeface="Tahoma" panose="020B0604030504040204" pitchFamily="34" charset="0"/>
            </a:endParaRPr>
          </a:p>
          <a:p>
            <a:r>
              <a:rPr lang="ru-RU" dirty="0">
                <a:latin typeface="Tahoma" panose="020B0604030504040204" pitchFamily="34" charset="0"/>
                <a:ea typeface="Tahoma" panose="020B0604030504040204" pitchFamily="34" charset="0"/>
                <a:cs typeface="Tahoma" panose="020B0604030504040204" pitchFamily="34" charset="0"/>
              </a:rPr>
              <a:t>Комплекс </a:t>
            </a:r>
            <a:r>
              <a:rPr lang="ru-RU" dirty="0" err="1">
                <a:latin typeface="Tahoma" panose="020B0604030504040204" pitchFamily="34" charset="0"/>
                <a:ea typeface="Tahoma" panose="020B0604030504040204" pitchFamily="34" charset="0"/>
                <a:cs typeface="Tahoma" panose="020B0604030504040204" pitchFamily="34" charset="0"/>
              </a:rPr>
              <a:t>операцій</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a:latin typeface="Tahoma" panose="020B0604030504040204" pitchFamily="34" charset="0"/>
                <a:ea typeface="Tahoma" panose="020B0604030504040204" pitchFamily="34" charset="0"/>
                <a:cs typeface="Tahoma" panose="020B0604030504040204" pitchFamily="34" charset="0"/>
              </a:rPr>
              <a:t>із</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a:latin typeface="Tahoma" panose="020B0604030504040204" pitchFamily="34" charset="0"/>
                <a:ea typeface="Tahoma" panose="020B0604030504040204" pitchFamily="34" charset="0"/>
                <a:cs typeface="Tahoma" panose="020B0604030504040204" pitchFamily="34" charset="0"/>
              </a:rPr>
              <a:t>відновлення</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a:latin typeface="Tahoma" panose="020B0604030504040204" pitchFamily="34" charset="0"/>
                <a:ea typeface="Tahoma" panose="020B0604030504040204" pitchFamily="34" charset="0"/>
                <a:cs typeface="Tahoma" panose="020B0604030504040204" pitchFamily="34" charset="0"/>
              </a:rPr>
              <a:t>працездатності</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a:latin typeface="Tahoma" panose="020B0604030504040204" pitchFamily="34" charset="0"/>
                <a:ea typeface="Tahoma" panose="020B0604030504040204" pitchFamily="34" charset="0"/>
                <a:cs typeface="Tahoma" panose="020B0604030504040204" pitchFamily="34" charset="0"/>
              </a:rPr>
              <a:t>об'єкта</a:t>
            </a:r>
            <a:r>
              <a:rPr lang="ru-RU" dirty="0">
                <a:latin typeface="Tahoma" panose="020B0604030504040204" pitchFamily="34" charset="0"/>
                <a:ea typeface="Tahoma" panose="020B0604030504040204" pitchFamily="34" charset="0"/>
                <a:cs typeface="Tahoma" panose="020B0604030504040204" pitchFamily="34" charset="0"/>
              </a:rPr>
              <a:t> і (</a:t>
            </a:r>
            <a:r>
              <a:rPr lang="ru-RU" dirty="0" err="1">
                <a:latin typeface="Tahoma" panose="020B0604030504040204" pitchFamily="34" charset="0"/>
                <a:ea typeface="Tahoma" panose="020B0604030504040204" pitchFamily="34" charset="0"/>
                <a:cs typeface="Tahoma" panose="020B0604030504040204" pitchFamily="34" charset="0"/>
              </a:rPr>
              <a:t>або</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a:latin typeface="Tahoma" panose="020B0604030504040204" pitchFamily="34" charset="0"/>
                <a:ea typeface="Tahoma" panose="020B0604030504040204" pitchFamily="34" charset="0"/>
                <a:cs typeface="Tahoma" panose="020B0604030504040204" pitchFamily="34" charset="0"/>
              </a:rPr>
              <a:t>збільшення</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a:latin typeface="Tahoma" panose="020B0604030504040204" pitchFamily="34" charset="0"/>
                <a:ea typeface="Tahoma" panose="020B0604030504040204" pitchFamily="34" charset="0"/>
                <a:cs typeface="Tahoma" panose="020B0604030504040204" pitchFamily="34" charset="0"/>
              </a:rPr>
              <a:t>його</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a:latin typeface="Tahoma" panose="020B0604030504040204" pitchFamily="34" charset="0"/>
                <a:ea typeface="Tahoma" panose="020B0604030504040204" pitchFamily="34" charset="0"/>
                <a:cs typeface="Tahoma" panose="020B0604030504040204" pitchFamily="34" charset="0"/>
              </a:rPr>
              <a:t>довговічності</a:t>
            </a:r>
            <a:r>
              <a:rPr lang="ru-RU" dirty="0">
                <a:latin typeface="Tahoma" panose="020B0604030504040204" pitchFamily="34" charset="0"/>
                <a:ea typeface="Tahoma" panose="020B0604030504040204" pitchFamily="34" charset="0"/>
                <a:cs typeface="Tahoma" panose="020B0604030504040204" pitchFamily="34" charset="0"/>
              </a:rPr>
              <a:t> - </a:t>
            </a:r>
            <a:r>
              <a:rPr lang="ru-RU" dirty="0" err="1">
                <a:latin typeface="Tahoma" panose="020B0604030504040204" pitchFamily="34" charset="0"/>
                <a:ea typeface="Tahoma" panose="020B0604030504040204" pitchFamily="34" charset="0"/>
                <a:cs typeface="Tahoma" panose="020B0604030504040204" pitchFamily="34" charset="0"/>
              </a:rPr>
              <a:t>усунення</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a:latin typeface="Tahoma" panose="020B0604030504040204" pitchFamily="34" charset="0"/>
                <a:ea typeface="Tahoma" panose="020B0604030504040204" pitchFamily="34" charset="0"/>
                <a:cs typeface="Tahoma" panose="020B0604030504040204" pitchFamily="34" charset="0"/>
              </a:rPr>
              <a:t>дефектів</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a:latin typeface="Tahoma" panose="020B0604030504040204" pitchFamily="34" charset="0"/>
                <a:ea typeface="Tahoma" panose="020B0604030504040204" pitchFamily="34" charset="0"/>
                <a:cs typeface="Tahoma" panose="020B0604030504040204" pitchFamily="34" charset="0"/>
              </a:rPr>
              <a:t>ушкоджень</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a:latin typeface="Tahoma" panose="020B0604030504040204" pitchFamily="34" charset="0"/>
                <a:ea typeface="Tahoma" panose="020B0604030504040204" pitchFamily="34" charset="0"/>
                <a:cs typeface="Tahoma" panose="020B0604030504040204" pitchFamily="34" charset="0"/>
              </a:rPr>
              <a:t>запобігання</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a:latin typeface="Tahoma" panose="020B0604030504040204" pitchFamily="34" charset="0"/>
                <a:ea typeface="Tahoma" panose="020B0604030504040204" pitchFamily="34" charset="0"/>
                <a:cs typeface="Tahoma" panose="020B0604030504040204" pitchFamily="34" charset="0"/>
              </a:rPr>
              <a:t>передчасному</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a:latin typeface="Tahoma" panose="020B0604030504040204" pitchFamily="34" charset="0"/>
                <a:ea typeface="Tahoma" panose="020B0604030504040204" pitchFamily="34" charset="0"/>
                <a:cs typeface="Tahoma" panose="020B0604030504040204" pitchFamily="34" charset="0"/>
              </a:rPr>
              <a:t>зношенню</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a:latin typeface="Tahoma" panose="020B0604030504040204" pitchFamily="34" charset="0"/>
                <a:ea typeface="Tahoma" panose="020B0604030504040204" pitchFamily="34" charset="0"/>
                <a:cs typeface="Tahoma" panose="020B0604030504040204" pitchFamily="34" charset="0"/>
              </a:rPr>
              <a:t>конструкцій</a:t>
            </a:r>
            <a:r>
              <a:rPr lang="ru-RU" dirty="0">
                <a:latin typeface="Tahoma" panose="020B0604030504040204" pitchFamily="34" charset="0"/>
                <a:ea typeface="Tahoma" panose="020B0604030504040204" pitchFamily="34" charset="0"/>
                <a:cs typeface="Tahoma" panose="020B0604030504040204" pitchFamily="34" charset="0"/>
              </a:rPr>
              <a:t>, а </a:t>
            </a:r>
            <a:r>
              <a:rPr lang="ru-RU" dirty="0" err="1">
                <a:latin typeface="Tahoma" panose="020B0604030504040204" pitchFamily="34" charset="0"/>
                <a:ea typeface="Tahoma" panose="020B0604030504040204" pitchFamily="34" charset="0"/>
                <a:cs typeface="Tahoma" panose="020B0604030504040204" pitchFamily="34" charset="0"/>
              </a:rPr>
              <a:t>також</a:t>
            </a:r>
            <a:endParaRPr lang="ru-RU" dirty="0">
              <a:latin typeface="Tahoma" panose="020B0604030504040204" pitchFamily="34" charset="0"/>
              <a:ea typeface="Tahoma" panose="020B0604030504040204" pitchFamily="34" charset="0"/>
              <a:cs typeface="Tahoma" panose="020B0604030504040204" pitchFamily="34" charset="0"/>
            </a:endParaRPr>
          </a:p>
          <a:p>
            <a:r>
              <a:rPr lang="ru-RU" dirty="0">
                <a:latin typeface="Tahoma" panose="020B0604030504040204" pitchFamily="34" charset="0"/>
                <a:ea typeface="Tahoma" panose="020B0604030504040204" pitchFamily="34" charset="0"/>
                <a:cs typeface="Tahoma" panose="020B0604030504040204" pitchFamily="34" charset="0"/>
              </a:rPr>
              <a:t>(при </a:t>
            </a:r>
            <a:r>
              <a:rPr lang="ru-RU" dirty="0" err="1">
                <a:latin typeface="Tahoma" panose="020B0604030504040204" pitchFamily="34" charset="0"/>
                <a:ea typeface="Tahoma" panose="020B0604030504040204" pitchFamily="34" charset="0"/>
                <a:cs typeface="Tahoma" panose="020B0604030504040204" pitchFamily="34" charset="0"/>
              </a:rPr>
              <a:t>капітальному</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a:latin typeface="Tahoma" panose="020B0604030504040204" pitchFamily="34" charset="0"/>
                <a:ea typeface="Tahoma" panose="020B0604030504040204" pitchFamily="34" charset="0"/>
                <a:cs typeface="Tahoma" panose="020B0604030504040204" pitchFamily="34" charset="0"/>
              </a:rPr>
              <a:t>ремонті</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a:latin typeface="Tahoma" panose="020B0604030504040204" pitchFamily="34" charset="0"/>
                <a:ea typeface="Tahoma" panose="020B0604030504040204" pitchFamily="34" charset="0"/>
                <a:cs typeface="Tahoma" panose="020B0604030504040204" pitchFamily="34" charset="0"/>
              </a:rPr>
              <a:t>заміна</a:t>
            </a:r>
            <a:r>
              <a:rPr lang="ru-RU" dirty="0">
                <a:latin typeface="Tahoma" panose="020B0604030504040204" pitchFamily="34" charset="0"/>
                <a:ea typeface="Tahoma" panose="020B0604030504040204" pitchFamily="34" charset="0"/>
                <a:cs typeface="Tahoma" panose="020B0604030504040204" pitchFamily="34" charset="0"/>
              </a:rPr>
              <a:t> і </a:t>
            </a:r>
            <a:r>
              <a:rPr lang="ru-RU" dirty="0" err="1">
                <a:latin typeface="Tahoma" panose="020B0604030504040204" pitchFamily="34" charset="0"/>
                <a:ea typeface="Tahoma" panose="020B0604030504040204" pitchFamily="34" charset="0"/>
                <a:cs typeface="Tahoma" panose="020B0604030504040204" pitchFamily="34" charset="0"/>
              </a:rPr>
              <a:t>відновлення</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a:latin typeface="Tahoma" panose="020B0604030504040204" pitchFamily="34" charset="0"/>
                <a:ea typeface="Tahoma" panose="020B0604030504040204" pitchFamily="34" charset="0"/>
                <a:cs typeface="Tahoma" panose="020B0604030504040204" pitchFamily="34" charset="0"/>
              </a:rPr>
              <a:t>окремих</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a:latin typeface="Tahoma" panose="020B0604030504040204" pitchFamily="34" charset="0"/>
                <a:ea typeface="Tahoma" panose="020B0604030504040204" pitchFamily="34" charset="0"/>
                <a:cs typeface="Tahoma" panose="020B0604030504040204" pitchFamily="34" charset="0"/>
              </a:rPr>
              <a:t>частин</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smtClean="0">
                <a:latin typeface="Tahoma" panose="020B0604030504040204" pitchFamily="34" charset="0"/>
                <a:ea typeface="Tahoma" panose="020B0604030504040204" pitchFamily="34" charset="0"/>
                <a:cs typeface="Tahoma" panose="020B0604030504040204" pitchFamily="34" charset="0"/>
              </a:rPr>
              <a:t>конструкцій</a:t>
            </a:r>
            <a:endParaRPr lang="ru-RU" dirty="0" smtClean="0">
              <a:latin typeface="Tahoma" panose="020B0604030504040204" pitchFamily="34" charset="0"/>
              <a:ea typeface="Tahoma" panose="020B0604030504040204" pitchFamily="34" charset="0"/>
              <a:cs typeface="Tahoma" panose="020B0604030504040204" pitchFamily="34" charset="0"/>
            </a:endParaRPr>
          </a:p>
          <a:p>
            <a:endParaRPr lang="ru-RU" dirty="0">
              <a:latin typeface="Tahoma" panose="020B0604030504040204" pitchFamily="34" charset="0"/>
              <a:ea typeface="Tahoma" panose="020B0604030504040204" pitchFamily="34" charset="0"/>
              <a:cs typeface="Tahoma" panose="020B0604030504040204" pitchFamily="34" charset="0"/>
            </a:endParaRPr>
          </a:p>
          <a:p>
            <a:r>
              <a:rPr lang="ru-RU" b="1" dirty="0">
                <a:latin typeface="Tahoma" panose="020B0604030504040204" pitchFamily="34" charset="0"/>
                <a:ea typeface="Tahoma" panose="020B0604030504040204" pitchFamily="34" charset="0"/>
                <a:cs typeface="Tahoma" panose="020B0604030504040204" pitchFamily="34" charset="0"/>
              </a:rPr>
              <a:t>3.14 </a:t>
            </a:r>
            <a:r>
              <a:rPr lang="ru-RU" b="1" dirty="0" smtClean="0">
                <a:latin typeface="Tahoma" panose="020B0604030504040204" pitchFamily="34" charset="0"/>
                <a:ea typeface="Tahoma" panose="020B0604030504040204" pitchFamily="34" charset="0"/>
                <a:cs typeface="Tahoma" panose="020B0604030504040204" pitchFamily="34" charset="0"/>
              </a:rPr>
              <a:t>ПОТОЧНИЙ РЕМОНТ</a:t>
            </a:r>
            <a:endParaRPr lang="ru-RU" b="1" dirty="0">
              <a:latin typeface="Tahoma" panose="020B0604030504040204" pitchFamily="34" charset="0"/>
              <a:ea typeface="Tahoma" panose="020B0604030504040204" pitchFamily="34" charset="0"/>
              <a:cs typeface="Tahoma" panose="020B0604030504040204" pitchFamily="34" charset="0"/>
            </a:endParaRPr>
          </a:p>
          <a:p>
            <a:r>
              <a:rPr lang="ru-RU" dirty="0" err="1" smtClean="0">
                <a:latin typeface="Tahoma" panose="020B0604030504040204" pitchFamily="34" charset="0"/>
                <a:ea typeface="Tahoma" panose="020B0604030504040204" pitchFamily="34" charset="0"/>
                <a:cs typeface="Tahoma" panose="020B0604030504040204" pitchFamily="34" charset="0"/>
              </a:rPr>
              <a:t>Роботи</a:t>
            </a:r>
            <a:r>
              <a:rPr lang="ru-RU" dirty="0" smtClean="0">
                <a:latin typeface="Tahoma" panose="020B0604030504040204" pitchFamily="34" charset="0"/>
                <a:ea typeface="Tahoma" panose="020B0604030504040204" pitchFamily="34" charset="0"/>
                <a:cs typeface="Tahoma" panose="020B0604030504040204" pitchFamily="34" charset="0"/>
              </a:rPr>
              <a:t> </a:t>
            </a:r>
            <a:r>
              <a:rPr lang="ru-RU" dirty="0">
                <a:latin typeface="Tahoma" panose="020B0604030504040204" pitchFamily="34" charset="0"/>
                <a:ea typeface="Tahoma" panose="020B0604030504040204" pitchFamily="34" charset="0"/>
                <a:cs typeface="Tahoma" panose="020B0604030504040204" pitchFamily="34" charset="0"/>
              </a:rPr>
              <a:t>з </a:t>
            </a:r>
            <a:r>
              <a:rPr lang="ru-RU" dirty="0" err="1">
                <a:latin typeface="Tahoma" panose="020B0604030504040204" pitchFamily="34" charset="0"/>
                <a:ea typeface="Tahoma" panose="020B0604030504040204" pitchFamily="34" charset="0"/>
                <a:cs typeface="Tahoma" panose="020B0604030504040204" pitchFamily="34" charset="0"/>
              </a:rPr>
              <a:t>запобігання</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a:latin typeface="Tahoma" panose="020B0604030504040204" pitchFamily="34" charset="0"/>
                <a:ea typeface="Tahoma" panose="020B0604030504040204" pitchFamily="34" charset="0"/>
                <a:cs typeface="Tahoma" panose="020B0604030504040204" pitchFamily="34" charset="0"/>
              </a:rPr>
              <a:t>передчасному</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a:latin typeface="Tahoma" panose="020B0604030504040204" pitchFamily="34" charset="0"/>
                <a:ea typeface="Tahoma" panose="020B0604030504040204" pitchFamily="34" charset="0"/>
                <a:cs typeface="Tahoma" panose="020B0604030504040204" pitchFamily="34" charset="0"/>
              </a:rPr>
              <a:t>зношенню</a:t>
            </a:r>
            <a:r>
              <a:rPr lang="ru-RU" dirty="0">
                <a:latin typeface="Tahoma" panose="020B0604030504040204" pitchFamily="34" charset="0"/>
                <a:ea typeface="Tahoma" panose="020B0604030504040204" pitchFamily="34" charset="0"/>
                <a:cs typeface="Tahoma" panose="020B0604030504040204" pitchFamily="34" charset="0"/>
              </a:rPr>
              <a:t> та </a:t>
            </a:r>
            <a:r>
              <a:rPr lang="ru-RU" dirty="0" err="1">
                <a:latin typeface="Tahoma" panose="020B0604030504040204" pitchFamily="34" charset="0"/>
                <a:ea typeface="Tahoma" panose="020B0604030504040204" pitchFamily="34" charset="0"/>
                <a:cs typeface="Tahoma" panose="020B0604030504040204" pitchFamily="34" charset="0"/>
              </a:rPr>
              <a:t>усуненню</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a:latin typeface="Tahoma" panose="020B0604030504040204" pitchFamily="34" charset="0"/>
                <a:ea typeface="Tahoma" panose="020B0604030504040204" pitchFamily="34" charset="0"/>
                <a:cs typeface="Tahoma" panose="020B0604030504040204" pitchFamily="34" charset="0"/>
              </a:rPr>
              <a:t>незначних</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a:latin typeface="Tahoma" panose="020B0604030504040204" pitchFamily="34" charset="0"/>
                <a:ea typeface="Tahoma" panose="020B0604030504040204" pitchFamily="34" charset="0"/>
                <a:cs typeface="Tahoma" panose="020B0604030504040204" pitchFamily="34" charset="0"/>
              </a:rPr>
              <a:t>ушкоджень</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a:latin typeface="Tahoma" panose="020B0604030504040204" pitchFamily="34" charset="0"/>
                <a:ea typeface="Tahoma" panose="020B0604030504040204" pitchFamily="34" charset="0"/>
                <a:cs typeface="Tahoma" panose="020B0604030504040204" pitchFamily="34" charset="0"/>
              </a:rPr>
              <a:t>окремих</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a:latin typeface="Tahoma" panose="020B0604030504040204" pitchFamily="34" charset="0"/>
                <a:ea typeface="Tahoma" panose="020B0604030504040204" pitchFamily="34" charset="0"/>
                <a:cs typeface="Tahoma" panose="020B0604030504040204" pitchFamily="34" charset="0"/>
              </a:rPr>
              <a:t>елементів</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a:latin typeface="Tahoma" panose="020B0604030504040204" pitchFamily="34" charset="0"/>
                <a:ea typeface="Tahoma" panose="020B0604030504040204" pitchFamily="34" charset="0"/>
                <a:cs typeface="Tahoma" panose="020B0604030504040204" pitchFamily="34" charset="0"/>
              </a:rPr>
              <a:t>будівельних</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a:latin typeface="Tahoma" panose="020B0604030504040204" pitchFamily="34" charset="0"/>
                <a:ea typeface="Tahoma" panose="020B0604030504040204" pitchFamily="34" charset="0"/>
                <a:cs typeface="Tahoma" panose="020B0604030504040204" pitchFamily="34" charset="0"/>
              </a:rPr>
              <a:t>конструкцій</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a:latin typeface="Tahoma" panose="020B0604030504040204" pitchFamily="34" charset="0"/>
                <a:ea typeface="Tahoma" panose="020B0604030504040204" pitchFamily="34" charset="0"/>
                <a:cs typeface="Tahoma" panose="020B0604030504040204" pitchFamily="34" charset="0"/>
              </a:rPr>
              <a:t>будинку</a:t>
            </a:r>
            <a:r>
              <a:rPr lang="ru-RU" dirty="0">
                <a:latin typeface="Tahoma" panose="020B0604030504040204" pitchFamily="34" charset="0"/>
                <a:ea typeface="Tahoma" panose="020B0604030504040204" pitchFamily="34" charset="0"/>
                <a:cs typeface="Tahoma" panose="020B0604030504040204" pitchFamily="34" charset="0"/>
              </a:rPr>
              <a:t> і </a:t>
            </a:r>
            <a:r>
              <a:rPr lang="ru-RU" dirty="0" err="1">
                <a:latin typeface="Tahoma" panose="020B0604030504040204" pitchFamily="34" charset="0"/>
                <a:ea typeface="Tahoma" panose="020B0604030504040204" pitchFamily="34" charset="0"/>
                <a:cs typeface="Tahoma" panose="020B0604030504040204" pitchFamily="34" charset="0"/>
              </a:rPr>
              <a:t>споруди</a:t>
            </a:r>
            <a:r>
              <a:rPr lang="ru-RU" dirty="0">
                <a:latin typeface="Tahoma" panose="020B0604030504040204" pitchFamily="34" charset="0"/>
                <a:ea typeface="Tahoma" panose="020B0604030504040204" pitchFamily="34" charset="0"/>
                <a:cs typeface="Tahoma" panose="020B0604030504040204" pitchFamily="34" charset="0"/>
              </a:rPr>
              <a:t> </a:t>
            </a:r>
            <a:endParaRPr lang="ru-RU" dirty="0" smtClean="0">
              <a:latin typeface="Tahoma" panose="020B0604030504040204" pitchFamily="34" charset="0"/>
              <a:ea typeface="Tahoma" panose="020B0604030504040204" pitchFamily="34" charset="0"/>
              <a:cs typeface="Tahoma" panose="020B0604030504040204" pitchFamily="34" charset="0"/>
            </a:endParaRPr>
          </a:p>
          <a:p>
            <a:endParaRPr lang="ru-RU" dirty="0">
              <a:latin typeface="Tahoma" panose="020B0604030504040204" pitchFamily="34" charset="0"/>
              <a:ea typeface="Tahoma" panose="020B0604030504040204" pitchFamily="34" charset="0"/>
              <a:cs typeface="Tahoma" panose="020B0604030504040204" pitchFamily="34" charset="0"/>
            </a:endParaRPr>
          </a:p>
          <a:p>
            <a:r>
              <a:rPr lang="ru-RU" b="1" dirty="0">
                <a:latin typeface="Tahoma" panose="020B0604030504040204" pitchFamily="34" charset="0"/>
                <a:ea typeface="Tahoma" panose="020B0604030504040204" pitchFamily="34" charset="0"/>
                <a:cs typeface="Tahoma" panose="020B0604030504040204" pitchFamily="34" charset="0"/>
              </a:rPr>
              <a:t>3.15 </a:t>
            </a:r>
            <a:r>
              <a:rPr lang="ru-RU" b="1" dirty="0" smtClean="0">
                <a:latin typeface="Tahoma" panose="020B0604030504040204" pitchFamily="34" charset="0"/>
                <a:ea typeface="Tahoma" panose="020B0604030504040204" pitchFamily="34" charset="0"/>
                <a:cs typeface="Tahoma" panose="020B0604030504040204" pitchFamily="34" charset="0"/>
              </a:rPr>
              <a:t>ПІДСИЛЕННЯ БУДІВЕЛЬНОЇ КОНСТРУКЦІЇ І ОСНОВИ </a:t>
            </a:r>
            <a:endParaRPr lang="ru-RU" b="1" dirty="0">
              <a:latin typeface="Tahoma" panose="020B0604030504040204" pitchFamily="34" charset="0"/>
              <a:ea typeface="Tahoma" panose="020B0604030504040204" pitchFamily="34" charset="0"/>
              <a:cs typeface="Tahoma" panose="020B0604030504040204" pitchFamily="34" charset="0"/>
            </a:endParaRPr>
          </a:p>
          <a:p>
            <a:r>
              <a:rPr lang="ru-RU" dirty="0" err="1">
                <a:latin typeface="Tahoma" panose="020B0604030504040204" pitchFamily="34" charset="0"/>
                <a:ea typeface="Tahoma" panose="020B0604030504040204" pitchFamily="34" charset="0"/>
                <a:cs typeface="Tahoma" panose="020B0604030504040204" pitchFamily="34" charset="0"/>
              </a:rPr>
              <a:t>Роботи</a:t>
            </a:r>
            <a:r>
              <a:rPr lang="ru-RU" dirty="0">
                <a:latin typeface="Tahoma" panose="020B0604030504040204" pitchFamily="34" charset="0"/>
                <a:ea typeface="Tahoma" panose="020B0604030504040204" pitchFamily="34" charset="0"/>
                <a:cs typeface="Tahoma" panose="020B0604030504040204" pitchFamily="34" charset="0"/>
              </a:rPr>
              <a:t> з </a:t>
            </a:r>
            <a:r>
              <a:rPr lang="ru-RU" dirty="0" err="1">
                <a:latin typeface="Tahoma" panose="020B0604030504040204" pitchFamily="34" charset="0"/>
                <a:ea typeface="Tahoma" panose="020B0604030504040204" pitchFamily="34" charset="0"/>
                <a:cs typeface="Tahoma" panose="020B0604030504040204" pitchFamily="34" charset="0"/>
              </a:rPr>
              <a:t>відбудови</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a:latin typeface="Tahoma" panose="020B0604030504040204" pitchFamily="34" charset="0"/>
                <a:ea typeface="Tahoma" panose="020B0604030504040204" pitchFamily="34" charset="0"/>
                <a:cs typeface="Tahoma" panose="020B0604030504040204" pitchFamily="34" charset="0"/>
              </a:rPr>
              <a:t>або</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a:latin typeface="Tahoma" panose="020B0604030504040204" pitchFamily="34" charset="0"/>
                <a:ea typeface="Tahoma" panose="020B0604030504040204" pitchFamily="34" charset="0"/>
                <a:cs typeface="Tahoma" panose="020B0604030504040204" pitchFamily="34" charset="0"/>
              </a:rPr>
              <a:t>зі</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a:latin typeface="Tahoma" panose="020B0604030504040204" pitchFamily="34" charset="0"/>
                <a:ea typeface="Tahoma" panose="020B0604030504040204" pitchFamily="34" charset="0"/>
                <a:cs typeface="Tahoma" panose="020B0604030504040204" pitchFamily="34" charset="0"/>
              </a:rPr>
              <a:t>збільшення</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a:latin typeface="Tahoma" panose="020B0604030504040204" pitchFamily="34" charset="0"/>
                <a:ea typeface="Tahoma" panose="020B0604030504040204" pitchFamily="34" charset="0"/>
                <a:cs typeface="Tahoma" panose="020B0604030504040204" pitchFamily="34" charset="0"/>
              </a:rPr>
              <a:t>можливості</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a:latin typeface="Tahoma" panose="020B0604030504040204" pitchFamily="34" charset="0"/>
                <a:ea typeface="Tahoma" panose="020B0604030504040204" pitchFamily="34" charset="0"/>
                <a:cs typeface="Tahoma" panose="020B0604030504040204" pitchFamily="34" charset="0"/>
              </a:rPr>
              <a:t>сприйняття</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a:latin typeface="Tahoma" panose="020B0604030504040204" pitchFamily="34" charset="0"/>
                <a:ea typeface="Tahoma" panose="020B0604030504040204" pitchFamily="34" charset="0"/>
                <a:cs typeface="Tahoma" panose="020B0604030504040204" pitchFamily="34" charset="0"/>
              </a:rPr>
              <a:t>навантажень</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a:latin typeface="Tahoma" panose="020B0604030504040204" pitchFamily="34" charset="0"/>
                <a:ea typeface="Tahoma" panose="020B0604030504040204" pitchFamily="34" charset="0"/>
                <a:cs typeface="Tahoma" panose="020B0604030504040204" pitchFamily="34" charset="0"/>
              </a:rPr>
              <a:t>будівельною</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a:latin typeface="Tahoma" panose="020B0604030504040204" pitchFamily="34" charset="0"/>
                <a:ea typeface="Tahoma" panose="020B0604030504040204" pitchFamily="34" charset="0"/>
                <a:cs typeface="Tahoma" panose="020B0604030504040204" pitchFamily="34" charset="0"/>
              </a:rPr>
              <a:t>конструкцією</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a:latin typeface="Tahoma" panose="020B0604030504040204" pitchFamily="34" charset="0"/>
                <a:ea typeface="Tahoma" panose="020B0604030504040204" pitchFamily="34" charset="0"/>
                <a:cs typeface="Tahoma" panose="020B0604030504040204" pitchFamily="34" charset="0"/>
              </a:rPr>
              <a:t>її</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a:latin typeface="Tahoma" panose="020B0604030504040204" pitchFamily="34" charset="0"/>
                <a:ea typeface="Tahoma" panose="020B0604030504040204" pitchFamily="34" charset="0"/>
                <a:cs typeface="Tahoma" panose="020B0604030504040204" pitchFamily="34" charset="0"/>
              </a:rPr>
              <a:t>елементами</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a:latin typeface="Tahoma" panose="020B0604030504040204" pitchFamily="34" charset="0"/>
                <a:ea typeface="Tahoma" panose="020B0604030504040204" pitchFamily="34" charset="0"/>
                <a:cs typeface="Tahoma" panose="020B0604030504040204" pitchFamily="34" charset="0"/>
              </a:rPr>
              <a:t>або</a:t>
            </a:r>
            <a:r>
              <a:rPr lang="ru-RU" dirty="0">
                <a:latin typeface="Tahoma" panose="020B0604030504040204" pitchFamily="34" charset="0"/>
                <a:ea typeface="Tahoma" panose="020B0604030504040204" pitchFamily="34" charset="0"/>
                <a:cs typeface="Tahoma" panose="020B0604030504040204" pitchFamily="34" charset="0"/>
              </a:rPr>
              <a:t> основою</a:t>
            </a:r>
          </a:p>
        </p:txBody>
      </p:sp>
    </p:spTree>
    <p:extLst>
      <p:ext uri="{BB962C8B-B14F-4D97-AF65-F5344CB8AC3E}">
        <p14:creationId xmlns:p14="http://schemas.microsoft.com/office/powerpoint/2010/main" val="11540565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2">
            <a:extLst>
              <a:ext uri="{FF2B5EF4-FFF2-40B4-BE49-F238E27FC236}">
                <a16:creationId xmlns:a16="http://schemas.microsoft.com/office/drawing/2014/main" xmlns="" id="{552E40B7-963A-604D-9B34-73CEEBA2D38F}"/>
              </a:ext>
            </a:extLst>
          </p:cNvPr>
          <p:cNvPicPr>
            <a:picLocks noChangeAspect="1"/>
          </p:cNvPicPr>
          <p:nvPr/>
        </p:nvPicPr>
        <p:blipFill rotWithShape="1">
          <a:blip r:embed="rId2" cstate="screen">
            <a:alphaModFix amt="5000"/>
            <a:extLst>
              <a:ext uri="{28A0092B-C50C-407E-A947-70E740481C1C}">
                <a14:useLocalDpi xmlns:a14="http://schemas.microsoft.com/office/drawing/2010/main"/>
              </a:ext>
            </a:extLst>
          </a:blip>
          <a:srcRect r="78433"/>
          <a:stretch/>
        </p:blipFill>
        <p:spPr>
          <a:xfrm>
            <a:off x="9106405" y="-45720"/>
            <a:ext cx="3107897" cy="6960057"/>
          </a:xfrm>
          <a:prstGeom prst="rect">
            <a:avLst/>
          </a:prstGeom>
        </p:spPr>
      </p:pic>
      <p:cxnSp>
        <p:nvCxnSpPr>
          <p:cNvPr id="4" name="Straight Connector 4">
            <a:extLst>
              <a:ext uri="{FF2B5EF4-FFF2-40B4-BE49-F238E27FC236}">
                <a16:creationId xmlns:a16="http://schemas.microsoft.com/office/drawing/2014/main" xmlns="" id="{041361CD-B12F-7A41-9A67-98C53AC50D3A}"/>
              </a:ext>
            </a:extLst>
          </p:cNvPr>
          <p:cNvCxnSpPr/>
          <p:nvPr/>
        </p:nvCxnSpPr>
        <p:spPr>
          <a:xfrm>
            <a:off x="0" y="2946679"/>
            <a:ext cx="12192000"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5" name="Rectangle 5">
            <a:extLst>
              <a:ext uri="{FF2B5EF4-FFF2-40B4-BE49-F238E27FC236}">
                <a16:creationId xmlns:a16="http://schemas.microsoft.com/office/drawing/2014/main" xmlns="" id="{0EAABD2E-604E-7E48-9A05-120D7A3E57EC}"/>
              </a:ext>
            </a:extLst>
          </p:cNvPr>
          <p:cNvSpPr/>
          <p:nvPr/>
        </p:nvSpPr>
        <p:spPr>
          <a:xfrm>
            <a:off x="911285" y="2848970"/>
            <a:ext cx="244929" cy="244929"/>
          </a:xfrm>
          <a:prstGeom prst="rect">
            <a:avLst/>
          </a:prstGeom>
          <a:solidFill>
            <a:srgbClr val="FF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6">
            <a:extLst>
              <a:ext uri="{FF2B5EF4-FFF2-40B4-BE49-F238E27FC236}">
                <a16:creationId xmlns:a16="http://schemas.microsoft.com/office/drawing/2014/main" xmlns="" id="{99926B13-9CF9-1744-BE48-28C75EF3F0BE}"/>
              </a:ext>
            </a:extLst>
          </p:cNvPr>
          <p:cNvSpPr/>
          <p:nvPr/>
        </p:nvSpPr>
        <p:spPr>
          <a:xfrm>
            <a:off x="4172465" y="2845254"/>
            <a:ext cx="244929" cy="244929"/>
          </a:xfrm>
          <a:prstGeom prst="rect">
            <a:avLst/>
          </a:prstGeom>
          <a:solidFill>
            <a:srgbClr val="FF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7">
            <a:extLst>
              <a:ext uri="{FF2B5EF4-FFF2-40B4-BE49-F238E27FC236}">
                <a16:creationId xmlns:a16="http://schemas.microsoft.com/office/drawing/2014/main" xmlns="" id="{CF40306E-4CAB-D34F-8B04-6D8FC4B8126C}"/>
              </a:ext>
            </a:extLst>
          </p:cNvPr>
          <p:cNvSpPr/>
          <p:nvPr/>
        </p:nvSpPr>
        <p:spPr>
          <a:xfrm>
            <a:off x="7433645" y="2841538"/>
            <a:ext cx="244929" cy="244929"/>
          </a:xfrm>
          <a:prstGeom prst="rect">
            <a:avLst/>
          </a:prstGeom>
          <a:solidFill>
            <a:srgbClr val="FF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8">
            <a:extLst>
              <a:ext uri="{FF2B5EF4-FFF2-40B4-BE49-F238E27FC236}">
                <a16:creationId xmlns:a16="http://schemas.microsoft.com/office/drawing/2014/main" xmlns="" id="{F54BD910-F630-3A4E-899F-1063E4140D0B}"/>
              </a:ext>
            </a:extLst>
          </p:cNvPr>
          <p:cNvSpPr/>
          <p:nvPr/>
        </p:nvSpPr>
        <p:spPr>
          <a:xfrm>
            <a:off x="10694822" y="2834106"/>
            <a:ext cx="244929" cy="244929"/>
          </a:xfrm>
          <a:prstGeom prst="rect">
            <a:avLst/>
          </a:prstGeom>
          <a:solidFill>
            <a:srgbClr val="FF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9">
            <a:extLst>
              <a:ext uri="{FF2B5EF4-FFF2-40B4-BE49-F238E27FC236}">
                <a16:creationId xmlns:a16="http://schemas.microsoft.com/office/drawing/2014/main" xmlns="" id="{B59DF68D-21BE-1B4F-9194-37C864C18C2B}"/>
              </a:ext>
            </a:extLst>
          </p:cNvPr>
          <p:cNvSpPr/>
          <p:nvPr/>
        </p:nvSpPr>
        <p:spPr>
          <a:xfrm>
            <a:off x="2541875" y="2852686"/>
            <a:ext cx="244929" cy="244929"/>
          </a:xfrm>
          <a:prstGeom prst="rect">
            <a:avLst/>
          </a:prstGeom>
          <a:solidFill>
            <a:srgbClr val="FF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21">
            <a:extLst>
              <a:ext uri="{FF2B5EF4-FFF2-40B4-BE49-F238E27FC236}">
                <a16:creationId xmlns:a16="http://schemas.microsoft.com/office/drawing/2014/main" xmlns="" id="{3C83B80D-2702-6041-93A7-EF10EE8975F4}"/>
              </a:ext>
            </a:extLst>
          </p:cNvPr>
          <p:cNvSpPr/>
          <p:nvPr/>
        </p:nvSpPr>
        <p:spPr>
          <a:xfrm>
            <a:off x="5803055" y="2856404"/>
            <a:ext cx="244929" cy="244929"/>
          </a:xfrm>
          <a:prstGeom prst="rect">
            <a:avLst/>
          </a:prstGeom>
          <a:solidFill>
            <a:srgbClr val="FF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22">
            <a:extLst>
              <a:ext uri="{FF2B5EF4-FFF2-40B4-BE49-F238E27FC236}">
                <a16:creationId xmlns:a16="http://schemas.microsoft.com/office/drawing/2014/main" xmlns="" id="{F3226CD3-EB82-EC4E-BFAA-B75DD930E4AA}"/>
              </a:ext>
            </a:extLst>
          </p:cNvPr>
          <p:cNvSpPr/>
          <p:nvPr/>
        </p:nvSpPr>
        <p:spPr>
          <a:xfrm>
            <a:off x="9064235" y="2837822"/>
            <a:ext cx="244929" cy="244929"/>
          </a:xfrm>
          <a:prstGeom prst="rect">
            <a:avLst/>
          </a:prstGeom>
          <a:solidFill>
            <a:srgbClr val="FF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xmlns="" id="{6F56280A-B88A-4446-A3E9-0A5017001BD3}"/>
              </a:ext>
            </a:extLst>
          </p:cNvPr>
          <p:cNvSpPr txBox="1"/>
          <p:nvPr/>
        </p:nvSpPr>
        <p:spPr>
          <a:xfrm>
            <a:off x="874713" y="441556"/>
            <a:ext cx="10644151" cy="1923604"/>
          </a:xfrm>
          <a:prstGeom prst="rect">
            <a:avLst/>
          </a:prstGeom>
          <a:noFill/>
        </p:spPr>
        <p:txBody>
          <a:bodyPr wrap="square" rtlCol="0">
            <a:spAutoFit/>
          </a:bodyPr>
          <a:lstStyle/>
          <a:p>
            <a:pPr lvl="0" algn="r">
              <a:defRPr/>
            </a:pPr>
            <a:r>
              <a:rPr lang="ru-RU" sz="4400" b="1" dirty="0">
                <a:latin typeface="Tahoma" panose="020B0604030504040204" pitchFamily="34" charset="0"/>
                <a:ea typeface="Tahoma" panose="020B0604030504040204" pitchFamily="34" charset="0"/>
                <a:cs typeface="Tahoma" panose="020B0604030504040204" pitchFamily="34" charset="0"/>
              </a:rPr>
              <a:t>ДБН В.1.2-14:2018  </a:t>
            </a:r>
            <a:endParaRPr lang="ru-RU" sz="4400" b="1" dirty="0" smtClean="0">
              <a:latin typeface="Tahoma" panose="020B0604030504040204" pitchFamily="34" charset="0"/>
              <a:ea typeface="Tahoma" panose="020B0604030504040204" pitchFamily="34" charset="0"/>
              <a:cs typeface="Tahoma" panose="020B0604030504040204" pitchFamily="34" charset="0"/>
            </a:endParaRPr>
          </a:p>
          <a:p>
            <a:pPr lvl="0" algn="r">
              <a:defRPr/>
            </a:pPr>
            <a:r>
              <a:rPr lang="ru-RU" sz="2500" b="1" dirty="0" smtClean="0">
                <a:latin typeface="Tahoma" panose="020B0604030504040204" pitchFamily="34" charset="0"/>
                <a:ea typeface="Tahoma" panose="020B0604030504040204" pitchFamily="34" charset="0"/>
                <a:cs typeface="Tahoma" panose="020B0604030504040204" pitchFamily="34" charset="0"/>
              </a:rPr>
              <a:t>Система </a:t>
            </a:r>
            <a:r>
              <a:rPr lang="ru-RU" sz="2500" b="1" dirty="0" err="1">
                <a:latin typeface="Tahoma" panose="020B0604030504040204" pitchFamily="34" charset="0"/>
                <a:ea typeface="Tahoma" panose="020B0604030504040204" pitchFamily="34" charset="0"/>
                <a:cs typeface="Tahoma" panose="020B0604030504040204" pitchFamily="34" charset="0"/>
              </a:rPr>
              <a:t>забезпечення</a:t>
            </a:r>
            <a:r>
              <a:rPr lang="ru-RU" sz="2500" b="1" dirty="0">
                <a:latin typeface="Tahoma" panose="020B0604030504040204" pitchFamily="34" charset="0"/>
                <a:ea typeface="Tahoma" panose="020B0604030504040204" pitchFamily="34" charset="0"/>
                <a:cs typeface="Tahoma" panose="020B0604030504040204" pitchFamily="34" charset="0"/>
              </a:rPr>
              <a:t> </a:t>
            </a:r>
            <a:r>
              <a:rPr lang="ru-RU" sz="2500" b="1" dirty="0" err="1">
                <a:latin typeface="Tahoma" panose="020B0604030504040204" pitchFamily="34" charset="0"/>
                <a:ea typeface="Tahoma" panose="020B0604030504040204" pitchFamily="34" charset="0"/>
                <a:cs typeface="Tahoma" panose="020B0604030504040204" pitchFamily="34" charset="0"/>
              </a:rPr>
              <a:t>надійності</a:t>
            </a:r>
            <a:r>
              <a:rPr lang="ru-RU" sz="2500" b="1" dirty="0">
                <a:latin typeface="Tahoma" panose="020B0604030504040204" pitchFamily="34" charset="0"/>
                <a:ea typeface="Tahoma" panose="020B0604030504040204" pitchFamily="34" charset="0"/>
                <a:cs typeface="Tahoma" panose="020B0604030504040204" pitchFamily="34" charset="0"/>
              </a:rPr>
              <a:t> та </a:t>
            </a:r>
            <a:r>
              <a:rPr lang="ru-RU" sz="2500" b="1" dirty="0" err="1">
                <a:latin typeface="Tahoma" panose="020B0604030504040204" pitchFamily="34" charset="0"/>
                <a:ea typeface="Tahoma" panose="020B0604030504040204" pitchFamily="34" charset="0"/>
                <a:cs typeface="Tahoma" panose="020B0604030504040204" pitchFamily="34" charset="0"/>
              </a:rPr>
              <a:t>безпеки</a:t>
            </a:r>
            <a:r>
              <a:rPr lang="ru-RU" sz="2500" b="1" dirty="0">
                <a:latin typeface="Tahoma" panose="020B0604030504040204" pitchFamily="34" charset="0"/>
                <a:ea typeface="Tahoma" panose="020B0604030504040204" pitchFamily="34" charset="0"/>
                <a:cs typeface="Tahoma" panose="020B0604030504040204" pitchFamily="34" charset="0"/>
              </a:rPr>
              <a:t> </a:t>
            </a:r>
            <a:r>
              <a:rPr lang="ru-RU" sz="2500" b="1" dirty="0" err="1">
                <a:latin typeface="Tahoma" panose="020B0604030504040204" pitchFamily="34" charset="0"/>
                <a:ea typeface="Tahoma" panose="020B0604030504040204" pitchFamily="34" charset="0"/>
                <a:cs typeface="Tahoma" panose="020B0604030504040204" pitchFamily="34" charset="0"/>
              </a:rPr>
              <a:t>будівельних</a:t>
            </a:r>
            <a:r>
              <a:rPr lang="ru-RU" sz="2500" b="1" dirty="0">
                <a:latin typeface="Tahoma" panose="020B0604030504040204" pitchFamily="34" charset="0"/>
                <a:ea typeface="Tahoma" panose="020B0604030504040204" pitchFamily="34" charset="0"/>
                <a:cs typeface="Tahoma" panose="020B0604030504040204" pitchFamily="34" charset="0"/>
              </a:rPr>
              <a:t> </a:t>
            </a:r>
            <a:r>
              <a:rPr lang="ru-RU" sz="2500" b="1" dirty="0" err="1">
                <a:latin typeface="Tahoma" panose="020B0604030504040204" pitchFamily="34" charset="0"/>
                <a:ea typeface="Tahoma" panose="020B0604030504040204" pitchFamily="34" charset="0"/>
                <a:cs typeface="Tahoma" panose="020B0604030504040204" pitchFamily="34" charset="0"/>
              </a:rPr>
              <a:t>об’єктів</a:t>
            </a:r>
            <a:r>
              <a:rPr lang="ru-RU" sz="2500" b="1" dirty="0">
                <a:latin typeface="Tahoma" panose="020B0604030504040204" pitchFamily="34" charset="0"/>
                <a:ea typeface="Tahoma" panose="020B0604030504040204" pitchFamily="34" charset="0"/>
                <a:cs typeface="Tahoma" panose="020B0604030504040204" pitchFamily="34" charset="0"/>
              </a:rPr>
              <a:t>. </a:t>
            </a:r>
            <a:r>
              <a:rPr lang="ru-RU" sz="2500" b="1" dirty="0" err="1">
                <a:latin typeface="Tahoma" panose="020B0604030504040204" pitchFamily="34" charset="0"/>
                <a:ea typeface="Tahoma" panose="020B0604030504040204" pitchFamily="34" charset="0"/>
                <a:cs typeface="Tahoma" panose="020B0604030504040204" pitchFamily="34" charset="0"/>
              </a:rPr>
              <a:t>Загальні</a:t>
            </a:r>
            <a:r>
              <a:rPr lang="ru-RU" sz="2500" b="1" dirty="0">
                <a:latin typeface="Tahoma" panose="020B0604030504040204" pitchFamily="34" charset="0"/>
                <a:ea typeface="Tahoma" panose="020B0604030504040204" pitchFamily="34" charset="0"/>
                <a:cs typeface="Tahoma" panose="020B0604030504040204" pitchFamily="34" charset="0"/>
              </a:rPr>
              <a:t> </a:t>
            </a:r>
            <a:r>
              <a:rPr lang="ru-RU" sz="2500" b="1" dirty="0" err="1">
                <a:latin typeface="Tahoma" panose="020B0604030504040204" pitchFamily="34" charset="0"/>
                <a:ea typeface="Tahoma" panose="020B0604030504040204" pitchFamily="34" charset="0"/>
                <a:cs typeface="Tahoma" panose="020B0604030504040204" pitchFamily="34" charset="0"/>
              </a:rPr>
              <a:t>принципи</a:t>
            </a:r>
            <a:r>
              <a:rPr lang="ru-RU" sz="2500" b="1" dirty="0">
                <a:latin typeface="Tahoma" panose="020B0604030504040204" pitchFamily="34" charset="0"/>
                <a:ea typeface="Tahoma" panose="020B0604030504040204" pitchFamily="34" charset="0"/>
                <a:cs typeface="Tahoma" panose="020B0604030504040204" pitchFamily="34" charset="0"/>
              </a:rPr>
              <a:t> </a:t>
            </a:r>
            <a:r>
              <a:rPr lang="ru-RU" sz="2500" b="1" dirty="0" err="1">
                <a:latin typeface="Tahoma" panose="020B0604030504040204" pitchFamily="34" charset="0"/>
                <a:ea typeface="Tahoma" panose="020B0604030504040204" pitchFamily="34" charset="0"/>
                <a:cs typeface="Tahoma" panose="020B0604030504040204" pitchFamily="34" charset="0"/>
              </a:rPr>
              <a:t>забезпечення</a:t>
            </a:r>
            <a:r>
              <a:rPr lang="ru-RU" sz="2500" b="1" dirty="0">
                <a:latin typeface="Tahoma" panose="020B0604030504040204" pitchFamily="34" charset="0"/>
                <a:ea typeface="Tahoma" panose="020B0604030504040204" pitchFamily="34" charset="0"/>
                <a:cs typeface="Tahoma" panose="020B0604030504040204" pitchFamily="34" charset="0"/>
              </a:rPr>
              <a:t> </a:t>
            </a:r>
            <a:r>
              <a:rPr lang="ru-RU" sz="2500" b="1" dirty="0" err="1">
                <a:latin typeface="Tahoma" panose="020B0604030504040204" pitchFamily="34" charset="0"/>
                <a:ea typeface="Tahoma" panose="020B0604030504040204" pitchFamily="34" charset="0"/>
                <a:cs typeface="Tahoma" panose="020B0604030504040204" pitchFamily="34" charset="0"/>
              </a:rPr>
              <a:t>надійності</a:t>
            </a:r>
            <a:r>
              <a:rPr lang="ru-RU" sz="2500" b="1" dirty="0">
                <a:latin typeface="Tahoma" panose="020B0604030504040204" pitchFamily="34" charset="0"/>
                <a:ea typeface="Tahoma" panose="020B0604030504040204" pitchFamily="34" charset="0"/>
                <a:cs typeface="Tahoma" panose="020B0604030504040204" pitchFamily="34" charset="0"/>
              </a:rPr>
              <a:t> та </a:t>
            </a:r>
            <a:r>
              <a:rPr lang="ru-RU" sz="2500" b="1" dirty="0" err="1">
                <a:latin typeface="Tahoma" panose="020B0604030504040204" pitchFamily="34" charset="0"/>
                <a:ea typeface="Tahoma" panose="020B0604030504040204" pitchFamily="34" charset="0"/>
                <a:cs typeface="Tahoma" panose="020B0604030504040204" pitchFamily="34" charset="0"/>
              </a:rPr>
              <a:t>конструктивної</a:t>
            </a:r>
            <a:r>
              <a:rPr lang="ru-RU" sz="2500" b="1" dirty="0">
                <a:latin typeface="Tahoma" panose="020B0604030504040204" pitchFamily="34" charset="0"/>
                <a:ea typeface="Tahoma" panose="020B0604030504040204" pitchFamily="34" charset="0"/>
                <a:cs typeface="Tahoma" panose="020B0604030504040204" pitchFamily="34" charset="0"/>
              </a:rPr>
              <a:t> </a:t>
            </a:r>
            <a:r>
              <a:rPr lang="ru-RU" sz="2500" b="1" dirty="0" err="1">
                <a:latin typeface="Tahoma" panose="020B0604030504040204" pitchFamily="34" charset="0"/>
                <a:ea typeface="Tahoma" panose="020B0604030504040204" pitchFamily="34" charset="0"/>
                <a:cs typeface="Tahoma" panose="020B0604030504040204" pitchFamily="34" charset="0"/>
              </a:rPr>
              <a:t>безпеки</a:t>
            </a:r>
            <a:r>
              <a:rPr lang="ru-RU" sz="2500" b="1" dirty="0">
                <a:latin typeface="Tahoma" panose="020B0604030504040204" pitchFamily="34" charset="0"/>
                <a:ea typeface="Tahoma" panose="020B0604030504040204" pitchFamily="34" charset="0"/>
                <a:cs typeface="Tahoma" panose="020B0604030504040204" pitchFamily="34" charset="0"/>
              </a:rPr>
              <a:t> </a:t>
            </a:r>
            <a:r>
              <a:rPr lang="ru-RU" sz="2500" b="1" dirty="0" err="1">
                <a:latin typeface="Tahoma" panose="020B0604030504040204" pitchFamily="34" charset="0"/>
                <a:ea typeface="Tahoma" panose="020B0604030504040204" pitchFamily="34" charset="0"/>
                <a:cs typeface="Tahoma" panose="020B0604030504040204" pitchFamily="34" charset="0"/>
              </a:rPr>
              <a:t>будівель</a:t>
            </a:r>
            <a:r>
              <a:rPr lang="ru-RU" sz="2500" b="1" dirty="0">
                <a:latin typeface="Tahoma" panose="020B0604030504040204" pitchFamily="34" charset="0"/>
                <a:ea typeface="Tahoma" panose="020B0604030504040204" pitchFamily="34" charset="0"/>
                <a:cs typeface="Tahoma" panose="020B0604030504040204" pitchFamily="34" charset="0"/>
              </a:rPr>
              <a:t> і </a:t>
            </a:r>
            <a:r>
              <a:rPr lang="ru-RU" sz="2500" b="1" dirty="0" err="1" smtClean="0">
                <a:latin typeface="Tahoma" panose="020B0604030504040204" pitchFamily="34" charset="0"/>
                <a:ea typeface="Tahoma" panose="020B0604030504040204" pitchFamily="34" charset="0"/>
                <a:cs typeface="Tahoma" panose="020B0604030504040204" pitchFamily="34" charset="0"/>
              </a:rPr>
              <a:t>споруд</a:t>
            </a:r>
            <a:endParaRPr kumimoji="0" lang="en-US" sz="4000" b="1"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9" name="Rectangle 15">
            <a:extLst>
              <a:ext uri="{FF2B5EF4-FFF2-40B4-BE49-F238E27FC236}">
                <a16:creationId xmlns:a16="http://schemas.microsoft.com/office/drawing/2014/main" xmlns="" id="{1FD87AE6-F58C-944E-A127-AE563A4DBF45}"/>
              </a:ext>
            </a:extLst>
          </p:cNvPr>
          <p:cNvSpPr/>
          <p:nvPr/>
        </p:nvSpPr>
        <p:spPr>
          <a:xfrm>
            <a:off x="808352" y="3210386"/>
            <a:ext cx="1618189" cy="2931572"/>
          </a:xfrm>
          <a:prstGeom prst="rect">
            <a:avLst/>
          </a:prstGeom>
        </p:spPr>
        <p:txBody>
          <a:bodyPr wrap="square">
            <a:spAutoFit/>
          </a:bodyPr>
          <a:lstStyle/>
          <a:p>
            <a:pPr>
              <a:spcBef>
                <a:spcPts val="300"/>
              </a:spcBef>
            </a:pPr>
            <a:r>
              <a:rPr lang="uk-UA" sz="1400" b="1" dirty="0" smtClean="0">
                <a:latin typeface="Tahoma" panose="020B0604030504040204" pitchFamily="34" charset="0"/>
                <a:ea typeface="Tahoma" panose="020B0604030504040204" pitchFamily="34" charset="0"/>
                <a:cs typeface="Tahoma" panose="020B0604030504040204" pitchFamily="34" charset="0"/>
              </a:rPr>
              <a:t>3.1 АВАРІЯ</a:t>
            </a:r>
          </a:p>
          <a:p>
            <a:pPr>
              <a:spcBef>
                <a:spcPts val="300"/>
              </a:spcBef>
            </a:pPr>
            <a:r>
              <a:rPr lang="uk-UA" sz="1400" dirty="0" smtClean="0">
                <a:latin typeface="Tahoma" panose="020B0604030504040204" pitchFamily="34" charset="0"/>
                <a:ea typeface="Tahoma" panose="020B0604030504040204" pitchFamily="34" charset="0"/>
                <a:cs typeface="Tahoma" panose="020B0604030504040204" pitchFamily="34" charset="0"/>
              </a:rPr>
              <a:t>Пошкодження</a:t>
            </a:r>
            <a:r>
              <a:rPr lang="uk-UA" sz="1400" dirty="0">
                <a:latin typeface="Tahoma" panose="020B0604030504040204" pitchFamily="34" charset="0"/>
                <a:ea typeface="Tahoma" panose="020B0604030504040204" pitchFamily="34" charset="0"/>
                <a:cs typeface="Tahoma" panose="020B0604030504040204" pitchFamily="34" charset="0"/>
              </a:rPr>
              <a:t>, вихід із ладу, руйнування об’єкта, що сталося з техногенних (конструктивних, виробничих, технологічних, експлуатаційних) або природних </a:t>
            </a:r>
            <a:r>
              <a:rPr lang="uk-UA" sz="1400" dirty="0" smtClean="0">
                <a:latin typeface="Tahoma" panose="020B0604030504040204" pitchFamily="34" charset="0"/>
                <a:ea typeface="Tahoma" panose="020B0604030504040204" pitchFamily="34" charset="0"/>
                <a:cs typeface="Tahoma" panose="020B0604030504040204" pitchFamily="34" charset="0"/>
              </a:rPr>
              <a:t>причин</a:t>
            </a:r>
            <a:endParaRPr lang="uk-UA" sz="1400" dirty="0">
              <a:latin typeface="Tahoma" panose="020B0604030504040204" pitchFamily="34" charset="0"/>
              <a:ea typeface="Tahoma" panose="020B0604030504040204" pitchFamily="34" charset="0"/>
              <a:cs typeface="Tahoma" panose="020B0604030504040204" pitchFamily="34" charset="0"/>
            </a:endParaRPr>
          </a:p>
        </p:txBody>
      </p:sp>
      <p:sp>
        <p:nvSpPr>
          <p:cNvPr id="30" name="Rectangle 15">
            <a:extLst>
              <a:ext uri="{FF2B5EF4-FFF2-40B4-BE49-F238E27FC236}">
                <a16:creationId xmlns:a16="http://schemas.microsoft.com/office/drawing/2014/main" xmlns="" id="{1FD87AE6-F58C-944E-A127-AE563A4DBF45}"/>
              </a:ext>
            </a:extLst>
          </p:cNvPr>
          <p:cNvSpPr/>
          <p:nvPr/>
        </p:nvSpPr>
        <p:spPr>
          <a:xfrm>
            <a:off x="2426541" y="3210386"/>
            <a:ext cx="1498193" cy="2462213"/>
          </a:xfrm>
          <a:prstGeom prst="rect">
            <a:avLst/>
          </a:prstGeom>
        </p:spPr>
        <p:txBody>
          <a:bodyPr wrap="square">
            <a:spAutoFit/>
          </a:bodyPr>
          <a:lstStyle/>
          <a:p>
            <a:pPr>
              <a:spcBef>
                <a:spcPts val="300"/>
              </a:spcBef>
            </a:pPr>
            <a:r>
              <a:rPr lang="uk-UA" sz="1400" b="1" dirty="0" smtClean="0">
                <a:latin typeface="Tahoma" panose="020B0604030504040204" pitchFamily="34" charset="0"/>
                <a:ea typeface="Tahoma" panose="020B0604030504040204" pitchFamily="34" charset="0"/>
                <a:cs typeface="Tahoma" panose="020B0604030504040204" pitchFamily="34" charset="0"/>
              </a:rPr>
              <a:t>3.2 ПРОЕКТНА АВАРІЯ</a:t>
            </a:r>
          </a:p>
          <a:p>
            <a:pPr lvl="0">
              <a:defRPr/>
            </a:pPr>
            <a:r>
              <a:rPr lang="uk-UA" sz="1400" dirty="0" smtClean="0">
                <a:latin typeface="Tahoma" panose="020B0604030504040204" pitchFamily="34" charset="0"/>
                <a:ea typeface="Tahoma" panose="020B0604030504040204" pitchFamily="34" charset="0"/>
                <a:cs typeface="Tahoma" panose="020B0604030504040204" pitchFamily="34" charset="0"/>
              </a:rPr>
              <a:t>Аварія</a:t>
            </a:r>
            <a:r>
              <a:rPr lang="uk-UA" sz="1400" dirty="0">
                <a:latin typeface="Tahoma" panose="020B0604030504040204" pitchFamily="34" charset="0"/>
                <a:ea typeface="Tahoma" panose="020B0604030504040204" pitchFamily="34" charset="0"/>
                <a:cs typeface="Tahoma" panose="020B0604030504040204" pitchFamily="34" charset="0"/>
              </a:rPr>
              <a:t>, для якої проектом передбачені спеціальні заходи активного управління і захисту</a:t>
            </a:r>
            <a:endParaRPr kumimoji="0" lang="en-US" sz="140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1" name="Rectangle 15">
            <a:extLst>
              <a:ext uri="{FF2B5EF4-FFF2-40B4-BE49-F238E27FC236}">
                <a16:creationId xmlns:a16="http://schemas.microsoft.com/office/drawing/2014/main" xmlns="" id="{1FD87AE6-F58C-944E-A127-AE563A4DBF45}"/>
              </a:ext>
            </a:extLst>
          </p:cNvPr>
          <p:cNvSpPr/>
          <p:nvPr/>
        </p:nvSpPr>
        <p:spPr>
          <a:xfrm>
            <a:off x="4058371" y="3210680"/>
            <a:ext cx="1498193" cy="2716128"/>
          </a:xfrm>
          <a:prstGeom prst="rect">
            <a:avLst/>
          </a:prstGeom>
        </p:spPr>
        <p:txBody>
          <a:bodyPr wrap="square">
            <a:spAutoFit/>
          </a:bodyPr>
          <a:lstStyle/>
          <a:p>
            <a:pPr>
              <a:spcBef>
                <a:spcPts val="300"/>
              </a:spcBef>
            </a:pPr>
            <a:r>
              <a:rPr lang="uk-UA" sz="1400" b="1" dirty="0" smtClean="0">
                <a:latin typeface="Tahoma" panose="020B0604030504040204" pitchFamily="34" charset="0"/>
                <a:ea typeface="Tahoma" panose="020B0604030504040204" pitchFamily="34" charset="0"/>
                <a:cs typeface="Tahoma" panose="020B0604030504040204" pitchFamily="34" charset="0"/>
              </a:rPr>
              <a:t>3.3 БЕЗВІДМОВНІСТЬ</a:t>
            </a:r>
          </a:p>
          <a:p>
            <a:pPr>
              <a:spcBef>
                <a:spcPts val="300"/>
              </a:spcBef>
            </a:pPr>
            <a:r>
              <a:rPr lang="uk-UA" sz="1400" dirty="0" smtClean="0">
                <a:latin typeface="Tahoma" panose="020B0604030504040204" pitchFamily="34" charset="0"/>
                <a:ea typeface="Tahoma" panose="020B0604030504040204" pitchFamily="34" charset="0"/>
                <a:cs typeface="Tahoma" panose="020B0604030504040204" pitchFamily="34" charset="0"/>
              </a:rPr>
              <a:t>Здатність </a:t>
            </a:r>
            <a:r>
              <a:rPr lang="uk-UA" sz="1400" dirty="0">
                <a:latin typeface="Tahoma" panose="020B0604030504040204" pitchFamily="34" charset="0"/>
                <a:ea typeface="Tahoma" panose="020B0604030504040204" pitchFamily="34" charset="0"/>
                <a:cs typeface="Tahoma" panose="020B0604030504040204" pitchFamily="34" charset="0"/>
              </a:rPr>
              <a:t>об’єкта безперервно зберігати працездатний стан протягом заданого строку </a:t>
            </a:r>
            <a:r>
              <a:rPr lang="uk-UA" sz="1400" dirty="0" err="1" smtClean="0">
                <a:latin typeface="Tahoma" panose="020B0604030504040204" pitchFamily="34" charset="0"/>
                <a:ea typeface="Tahoma" panose="020B0604030504040204" pitchFamily="34" charset="0"/>
                <a:cs typeface="Tahoma" panose="020B0604030504040204" pitchFamily="34" charset="0"/>
              </a:rPr>
              <a:t>експлуа-тації</a:t>
            </a:r>
            <a:endParaRPr lang="uk-UA" sz="1400" dirty="0">
              <a:latin typeface="Tahoma" panose="020B0604030504040204" pitchFamily="34" charset="0"/>
              <a:ea typeface="Tahoma" panose="020B0604030504040204" pitchFamily="34" charset="0"/>
              <a:cs typeface="Tahoma" panose="020B0604030504040204" pitchFamily="34" charset="0"/>
            </a:endParaRPr>
          </a:p>
        </p:txBody>
      </p:sp>
      <p:sp>
        <p:nvSpPr>
          <p:cNvPr id="32" name="Rectangle 15">
            <a:extLst>
              <a:ext uri="{FF2B5EF4-FFF2-40B4-BE49-F238E27FC236}">
                <a16:creationId xmlns:a16="http://schemas.microsoft.com/office/drawing/2014/main" xmlns="" id="{1FD87AE6-F58C-944E-A127-AE563A4DBF45}"/>
              </a:ext>
            </a:extLst>
          </p:cNvPr>
          <p:cNvSpPr/>
          <p:nvPr/>
        </p:nvSpPr>
        <p:spPr>
          <a:xfrm>
            <a:off x="5717434" y="3199332"/>
            <a:ext cx="1498193" cy="3323987"/>
          </a:xfrm>
          <a:prstGeom prst="rect">
            <a:avLst/>
          </a:prstGeom>
        </p:spPr>
        <p:txBody>
          <a:bodyPr wrap="square">
            <a:spAutoFit/>
          </a:bodyPr>
          <a:lstStyle/>
          <a:p>
            <a:pPr>
              <a:spcBef>
                <a:spcPts val="300"/>
              </a:spcBef>
            </a:pPr>
            <a:r>
              <a:rPr lang="uk-UA" sz="1400" b="1" dirty="0" smtClean="0">
                <a:latin typeface="Tahoma" panose="020B0604030504040204" pitchFamily="34" charset="0"/>
                <a:ea typeface="Tahoma" panose="020B0604030504040204" pitchFamily="34" charset="0"/>
                <a:cs typeface="Tahoma" panose="020B0604030504040204" pitchFamily="34" charset="0"/>
              </a:rPr>
              <a:t>3.4 БЕЗПЕКА</a:t>
            </a:r>
          </a:p>
          <a:p>
            <a:pPr lvl="0">
              <a:defRPr/>
            </a:pPr>
            <a:r>
              <a:rPr lang="uk-UA" sz="1400" dirty="0" smtClean="0">
                <a:latin typeface="Tahoma" panose="020B0604030504040204" pitchFamily="34" charset="0"/>
                <a:ea typeface="Tahoma" panose="020B0604030504040204" pitchFamily="34" charset="0"/>
                <a:cs typeface="Tahoma" panose="020B0604030504040204" pitchFamily="34" charset="0"/>
              </a:rPr>
              <a:t>Властивість </a:t>
            </a:r>
            <a:r>
              <a:rPr lang="uk-UA" sz="1400" dirty="0">
                <a:latin typeface="Tahoma" panose="020B0604030504040204" pitchFamily="34" charset="0"/>
                <a:ea typeface="Tahoma" panose="020B0604030504040204" pitchFamily="34" charset="0"/>
                <a:cs typeface="Tahoma" panose="020B0604030504040204" pitchFamily="34" charset="0"/>
              </a:rPr>
              <a:t>об’єкта при експлуатації, а також у випадку порушення працездатності не </a:t>
            </a:r>
            <a:r>
              <a:rPr lang="uk-UA" sz="1400" dirty="0" smtClean="0">
                <a:latin typeface="Tahoma" panose="020B0604030504040204" pitchFamily="34" charset="0"/>
                <a:ea typeface="Tahoma" panose="020B0604030504040204" pitchFamily="34" charset="0"/>
                <a:cs typeface="Tahoma" panose="020B0604030504040204" pitchFamily="34" charset="0"/>
              </a:rPr>
              <a:t>створювати </a:t>
            </a:r>
            <a:r>
              <a:rPr lang="uk-UA" sz="1400" dirty="0">
                <a:latin typeface="Tahoma" panose="020B0604030504040204" pitchFamily="34" charset="0"/>
                <a:ea typeface="Tahoma" panose="020B0604030504040204" pitchFamily="34" charset="0"/>
                <a:cs typeface="Tahoma" panose="020B0604030504040204" pitchFamily="34" charset="0"/>
              </a:rPr>
              <a:t>загрози для життя і здоров’я людей, а також загрози для довкілля</a:t>
            </a:r>
            <a:endParaRPr kumimoji="0" lang="en-US" sz="140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Rectangle 15">
            <a:extLst>
              <a:ext uri="{FF2B5EF4-FFF2-40B4-BE49-F238E27FC236}">
                <a16:creationId xmlns:a16="http://schemas.microsoft.com/office/drawing/2014/main" xmlns="" id="{1FD87AE6-F58C-944E-A127-AE563A4DBF45}"/>
              </a:ext>
            </a:extLst>
          </p:cNvPr>
          <p:cNvSpPr/>
          <p:nvPr/>
        </p:nvSpPr>
        <p:spPr>
          <a:xfrm>
            <a:off x="7343948" y="3199331"/>
            <a:ext cx="1498193" cy="2931572"/>
          </a:xfrm>
          <a:prstGeom prst="rect">
            <a:avLst/>
          </a:prstGeom>
        </p:spPr>
        <p:txBody>
          <a:bodyPr wrap="square">
            <a:spAutoFit/>
          </a:bodyPr>
          <a:lstStyle/>
          <a:p>
            <a:pPr>
              <a:spcBef>
                <a:spcPts val="300"/>
              </a:spcBef>
            </a:pPr>
            <a:r>
              <a:rPr lang="uk-UA" sz="1400" b="1" dirty="0" smtClean="0">
                <a:latin typeface="Tahoma" panose="020B0604030504040204" pitchFamily="34" charset="0"/>
                <a:ea typeface="Tahoma" panose="020B0604030504040204" pitchFamily="34" charset="0"/>
                <a:cs typeface="Tahoma" panose="020B0604030504040204" pitchFamily="34" charset="0"/>
              </a:rPr>
              <a:t>3.5 ВІДМОВА</a:t>
            </a:r>
          </a:p>
          <a:p>
            <a:pPr>
              <a:spcBef>
                <a:spcPts val="300"/>
              </a:spcBef>
            </a:pPr>
            <a:r>
              <a:rPr lang="uk-UA" sz="1400" dirty="0" smtClean="0">
                <a:latin typeface="Tahoma" panose="020B0604030504040204" pitchFamily="34" charset="0"/>
                <a:ea typeface="Tahoma" panose="020B0604030504040204" pitchFamily="34" charset="0"/>
                <a:cs typeface="Tahoma" panose="020B0604030504040204" pitchFamily="34" charset="0"/>
              </a:rPr>
              <a:t>Подія</a:t>
            </a:r>
            <a:r>
              <a:rPr lang="uk-UA" sz="1400" dirty="0">
                <a:latin typeface="Tahoma" panose="020B0604030504040204" pitchFamily="34" charset="0"/>
                <a:ea typeface="Tahoma" panose="020B0604030504040204" pitchFamily="34" charset="0"/>
                <a:cs typeface="Tahoma" panose="020B0604030504040204" pitchFamily="34" charset="0"/>
              </a:rPr>
              <a:t>, що полягає в переході об’єкта, його частини або елемента через один із граничних станів (реалізація </a:t>
            </a:r>
            <a:r>
              <a:rPr lang="uk-UA" sz="1400" dirty="0" err="1">
                <a:latin typeface="Tahoma" panose="020B0604030504040204" pitchFamily="34" charset="0"/>
                <a:ea typeface="Tahoma" panose="020B0604030504040204" pitchFamily="34" charset="0"/>
                <a:cs typeface="Tahoma" panose="020B0604030504040204" pitchFamily="34" charset="0"/>
              </a:rPr>
              <a:t>позаграничного</a:t>
            </a:r>
            <a:r>
              <a:rPr lang="uk-UA" sz="1400" dirty="0">
                <a:latin typeface="Tahoma" panose="020B0604030504040204" pitchFamily="34" charset="0"/>
                <a:ea typeface="Tahoma" panose="020B0604030504040204" pitchFamily="34" charset="0"/>
                <a:cs typeface="Tahoma" panose="020B0604030504040204" pitchFamily="34" charset="0"/>
              </a:rPr>
              <a:t> стану</a:t>
            </a:r>
            <a:r>
              <a:rPr lang="uk-UA" sz="1400" dirty="0" smtClean="0">
                <a:latin typeface="Tahoma" panose="020B0604030504040204" pitchFamily="34" charset="0"/>
                <a:ea typeface="Tahoma" panose="020B0604030504040204" pitchFamily="34" charset="0"/>
                <a:cs typeface="Tahoma" panose="020B0604030504040204" pitchFamily="34" charset="0"/>
              </a:rPr>
              <a:t>)</a:t>
            </a:r>
            <a:endParaRPr lang="uk-UA" sz="1400" dirty="0">
              <a:latin typeface="Tahoma" panose="020B0604030504040204" pitchFamily="34" charset="0"/>
              <a:ea typeface="Tahoma" panose="020B0604030504040204" pitchFamily="34" charset="0"/>
              <a:cs typeface="Tahoma" panose="020B0604030504040204" pitchFamily="34" charset="0"/>
            </a:endParaRPr>
          </a:p>
        </p:txBody>
      </p:sp>
      <p:sp>
        <p:nvSpPr>
          <p:cNvPr id="34" name="Rectangle 15">
            <a:extLst>
              <a:ext uri="{FF2B5EF4-FFF2-40B4-BE49-F238E27FC236}">
                <a16:creationId xmlns:a16="http://schemas.microsoft.com/office/drawing/2014/main" xmlns="" id="{1FD87AE6-F58C-944E-A127-AE563A4DBF45}"/>
              </a:ext>
            </a:extLst>
          </p:cNvPr>
          <p:cNvSpPr/>
          <p:nvPr/>
        </p:nvSpPr>
        <p:spPr>
          <a:xfrm>
            <a:off x="9003012" y="3199238"/>
            <a:ext cx="1498193" cy="1423467"/>
          </a:xfrm>
          <a:prstGeom prst="rect">
            <a:avLst/>
          </a:prstGeom>
        </p:spPr>
        <p:txBody>
          <a:bodyPr wrap="square">
            <a:spAutoFit/>
          </a:bodyPr>
          <a:lstStyle/>
          <a:p>
            <a:pPr>
              <a:spcBef>
                <a:spcPts val="300"/>
              </a:spcBef>
            </a:pPr>
            <a:r>
              <a:rPr lang="uk-UA" sz="1400" b="1" dirty="0" smtClean="0">
                <a:latin typeface="Tahoma" panose="020B0604030504040204" pitchFamily="34" charset="0"/>
                <a:ea typeface="Tahoma" panose="020B0604030504040204" pitchFamily="34" charset="0"/>
                <a:cs typeface="Tahoma" panose="020B0604030504040204" pitchFamily="34" charset="0"/>
              </a:rPr>
              <a:t>3.6 ВІДМОВА-ЗРИВ</a:t>
            </a:r>
          </a:p>
          <a:p>
            <a:pPr>
              <a:spcBef>
                <a:spcPts val="300"/>
              </a:spcBef>
            </a:pPr>
            <a:r>
              <a:rPr lang="uk-UA" sz="1400" dirty="0" smtClean="0">
                <a:latin typeface="Tahoma" panose="020B0604030504040204" pitchFamily="34" charset="0"/>
                <a:ea typeface="Tahoma" panose="020B0604030504040204" pitchFamily="34" charset="0"/>
                <a:cs typeface="Tahoma" panose="020B0604030504040204" pitchFamily="34" charset="0"/>
              </a:rPr>
              <a:t>Відмова</a:t>
            </a:r>
            <a:r>
              <a:rPr lang="uk-UA" sz="1400" dirty="0">
                <a:latin typeface="Tahoma" panose="020B0604030504040204" pitchFamily="34" charset="0"/>
                <a:ea typeface="Tahoma" panose="020B0604030504040204" pitchFamily="34" charset="0"/>
                <a:cs typeface="Tahoma" panose="020B0604030504040204" pitchFamily="34" charset="0"/>
              </a:rPr>
              <a:t>, поява якої одразу ж викликає збитки (втрати</a:t>
            </a:r>
            <a:r>
              <a:rPr lang="uk-UA" sz="1400" dirty="0" smtClean="0">
                <a:latin typeface="Tahoma" panose="020B0604030504040204" pitchFamily="34" charset="0"/>
                <a:ea typeface="Tahoma" panose="020B0604030504040204" pitchFamily="34" charset="0"/>
                <a:cs typeface="Tahoma" panose="020B0604030504040204" pitchFamily="34" charset="0"/>
              </a:rPr>
              <a:t>)</a:t>
            </a:r>
            <a:endParaRPr lang="uk-UA" sz="1400" dirty="0">
              <a:latin typeface="Tahoma" panose="020B0604030504040204" pitchFamily="34" charset="0"/>
              <a:ea typeface="Tahoma" panose="020B0604030504040204" pitchFamily="34" charset="0"/>
              <a:cs typeface="Tahoma" panose="020B0604030504040204" pitchFamily="34" charset="0"/>
            </a:endParaRPr>
          </a:p>
        </p:txBody>
      </p:sp>
      <p:sp>
        <p:nvSpPr>
          <p:cNvPr id="35" name="Rectangle 15">
            <a:extLst>
              <a:ext uri="{FF2B5EF4-FFF2-40B4-BE49-F238E27FC236}">
                <a16:creationId xmlns:a16="http://schemas.microsoft.com/office/drawing/2014/main" xmlns="" id="{1FD87AE6-F58C-944E-A127-AE563A4DBF45}"/>
              </a:ext>
            </a:extLst>
          </p:cNvPr>
          <p:cNvSpPr/>
          <p:nvPr/>
        </p:nvSpPr>
        <p:spPr>
          <a:xfrm>
            <a:off x="10626307" y="3184468"/>
            <a:ext cx="1498193" cy="1854354"/>
          </a:xfrm>
          <a:prstGeom prst="rect">
            <a:avLst/>
          </a:prstGeom>
        </p:spPr>
        <p:txBody>
          <a:bodyPr wrap="square">
            <a:spAutoFit/>
          </a:bodyPr>
          <a:lstStyle/>
          <a:p>
            <a:pPr>
              <a:spcBef>
                <a:spcPts val="300"/>
              </a:spcBef>
            </a:pPr>
            <a:r>
              <a:rPr lang="uk-UA" sz="1400" b="1" dirty="0" smtClean="0">
                <a:latin typeface="Tahoma" panose="020B0604030504040204" pitchFamily="34" charset="0"/>
                <a:ea typeface="Tahoma" panose="020B0604030504040204" pitchFamily="34" charset="0"/>
                <a:cs typeface="Tahoma" panose="020B0604030504040204" pitchFamily="34" charset="0"/>
              </a:rPr>
              <a:t>3.7 ВІДМОВА-ПЕРЕШКОДА</a:t>
            </a:r>
          </a:p>
          <a:p>
            <a:pPr>
              <a:spcBef>
                <a:spcPts val="300"/>
              </a:spcBef>
            </a:pPr>
            <a:r>
              <a:rPr lang="uk-UA" sz="1400" dirty="0" smtClean="0">
                <a:latin typeface="Tahoma" panose="020B0604030504040204" pitchFamily="34" charset="0"/>
                <a:ea typeface="Tahoma" panose="020B0604030504040204" pitchFamily="34" charset="0"/>
                <a:cs typeface="Tahoma" panose="020B0604030504040204" pitchFamily="34" charset="0"/>
              </a:rPr>
              <a:t>Відмова</a:t>
            </a:r>
            <a:r>
              <a:rPr lang="uk-UA" sz="1400" dirty="0">
                <a:latin typeface="Tahoma" panose="020B0604030504040204" pitchFamily="34" charset="0"/>
                <a:ea typeface="Tahoma" panose="020B0604030504040204" pitchFamily="34" charset="0"/>
                <a:cs typeface="Tahoma" panose="020B0604030504040204" pitchFamily="34" charset="0"/>
              </a:rPr>
              <a:t>, після </a:t>
            </a:r>
            <a:r>
              <a:rPr lang="uk-UA" sz="1400" dirty="0" smtClean="0">
                <a:latin typeface="Tahoma" panose="020B0604030504040204" pitchFamily="34" charset="0"/>
                <a:ea typeface="Tahoma" panose="020B0604030504040204" pitchFamily="34" charset="0"/>
                <a:cs typeface="Tahoma" panose="020B0604030504040204" pitchFamily="34" charset="0"/>
              </a:rPr>
              <a:t>появи якої </a:t>
            </a:r>
            <a:r>
              <a:rPr lang="uk-UA" sz="1400" dirty="0">
                <a:latin typeface="Tahoma" panose="020B0604030504040204" pitchFamily="34" charset="0"/>
                <a:ea typeface="Tahoma" panose="020B0604030504040204" pitchFamily="34" charset="0"/>
                <a:cs typeface="Tahoma" panose="020B0604030504040204" pitchFamily="34" charset="0"/>
              </a:rPr>
              <a:t>починається поступове накопичення </a:t>
            </a:r>
            <a:r>
              <a:rPr lang="uk-UA" sz="1400" dirty="0" smtClean="0">
                <a:latin typeface="Tahoma" panose="020B0604030504040204" pitchFamily="34" charset="0"/>
                <a:ea typeface="Tahoma" panose="020B0604030504040204" pitchFamily="34" charset="0"/>
                <a:cs typeface="Tahoma" panose="020B0604030504040204" pitchFamily="34" charset="0"/>
              </a:rPr>
              <a:t>збитків</a:t>
            </a:r>
            <a:endParaRPr lang="uk-UA" sz="1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356688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2">
            <a:extLst>
              <a:ext uri="{FF2B5EF4-FFF2-40B4-BE49-F238E27FC236}">
                <a16:creationId xmlns:a16="http://schemas.microsoft.com/office/drawing/2014/main" xmlns="" id="{552E40B7-963A-604D-9B34-73CEEBA2D38F}"/>
              </a:ext>
            </a:extLst>
          </p:cNvPr>
          <p:cNvPicPr>
            <a:picLocks noChangeAspect="1"/>
          </p:cNvPicPr>
          <p:nvPr/>
        </p:nvPicPr>
        <p:blipFill rotWithShape="1">
          <a:blip r:embed="rId3" cstate="screen">
            <a:alphaModFix amt="5000"/>
            <a:extLst>
              <a:ext uri="{28A0092B-C50C-407E-A947-70E740481C1C}">
                <a14:useLocalDpi xmlns:a14="http://schemas.microsoft.com/office/drawing/2010/main"/>
              </a:ext>
            </a:extLst>
          </a:blip>
          <a:srcRect r="78433"/>
          <a:stretch/>
        </p:blipFill>
        <p:spPr>
          <a:xfrm>
            <a:off x="9106405" y="-45720"/>
            <a:ext cx="3107897" cy="6960057"/>
          </a:xfrm>
          <a:prstGeom prst="rect">
            <a:avLst/>
          </a:prstGeom>
        </p:spPr>
      </p:pic>
      <p:cxnSp>
        <p:nvCxnSpPr>
          <p:cNvPr id="4" name="Straight Connector 4">
            <a:extLst>
              <a:ext uri="{FF2B5EF4-FFF2-40B4-BE49-F238E27FC236}">
                <a16:creationId xmlns:a16="http://schemas.microsoft.com/office/drawing/2014/main" xmlns="" id="{041361CD-B12F-7A41-9A67-98C53AC50D3A}"/>
              </a:ext>
            </a:extLst>
          </p:cNvPr>
          <p:cNvCxnSpPr/>
          <p:nvPr/>
        </p:nvCxnSpPr>
        <p:spPr>
          <a:xfrm>
            <a:off x="0" y="2946679"/>
            <a:ext cx="12192000"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5" name="Rectangle 5">
            <a:extLst>
              <a:ext uri="{FF2B5EF4-FFF2-40B4-BE49-F238E27FC236}">
                <a16:creationId xmlns:a16="http://schemas.microsoft.com/office/drawing/2014/main" xmlns="" id="{0EAABD2E-604E-7E48-9A05-120D7A3E57EC}"/>
              </a:ext>
            </a:extLst>
          </p:cNvPr>
          <p:cNvSpPr/>
          <p:nvPr/>
        </p:nvSpPr>
        <p:spPr>
          <a:xfrm>
            <a:off x="911285" y="2848970"/>
            <a:ext cx="244929" cy="244929"/>
          </a:xfrm>
          <a:prstGeom prst="rect">
            <a:avLst/>
          </a:prstGeom>
          <a:solidFill>
            <a:srgbClr val="FF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6">
            <a:extLst>
              <a:ext uri="{FF2B5EF4-FFF2-40B4-BE49-F238E27FC236}">
                <a16:creationId xmlns:a16="http://schemas.microsoft.com/office/drawing/2014/main" xmlns="" id="{99926B13-9CF9-1744-BE48-28C75EF3F0BE}"/>
              </a:ext>
            </a:extLst>
          </p:cNvPr>
          <p:cNvSpPr/>
          <p:nvPr/>
        </p:nvSpPr>
        <p:spPr>
          <a:xfrm>
            <a:off x="4172465" y="2845254"/>
            <a:ext cx="244929" cy="244929"/>
          </a:xfrm>
          <a:prstGeom prst="rect">
            <a:avLst/>
          </a:prstGeom>
          <a:solidFill>
            <a:srgbClr val="FF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7">
            <a:extLst>
              <a:ext uri="{FF2B5EF4-FFF2-40B4-BE49-F238E27FC236}">
                <a16:creationId xmlns:a16="http://schemas.microsoft.com/office/drawing/2014/main" xmlns="" id="{CF40306E-4CAB-D34F-8B04-6D8FC4B8126C}"/>
              </a:ext>
            </a:extLst>
          </p:cNvPr>
          <p:cNvSpPr/>
          <p:nvPr/>
        </p:nvSpPr>
        <p:spPr>
          <a:xfrm>
            <a:off x="7433645" y="2841538"/>
            <a:ext cx="244929" cy="244929"/>
          </a:xfrm>
          <a:prstGeom prst="rect">
            <a:avLst/>
          </a:prstGeom>
          <a:solidFill>
            <a:srgbClr val="FF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9">
            <a:extLst>
              <a:ext uri="{FF2B5EF4-FFF2-40B4-BE49-F238E27FC236}">
                <a16:creationId xmlns:a16="http://schemas.microsoft.com/office/drawing/2014/main" xmlns="" id="{B59DF68D-21BE-1B4F-9194-37C864C18C2B}"/>
              </a:ext>
            </a:extLst>
          </p:cNvPr>
          <p:cNvSpPr/>
          <p:nvPr/>
        </p:nvSpPr>
        <p:spPr>
          <a:xfrm>
            <a:off x="2541875" y="2852686"/>
            <a:ext cx="244929" cy="244929"/>
          </a:xfrm>
          <a:prstGeom prst="rect">
            <a:avLst/>
          </a:prstGeom>
          <a:solidFill>
            <a:srgbClr val="FF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21">
            <a:extLst>
              <a:ext uri="{FF2B5EF4-FFF2-40B4-BE49-F238E27FC236}">
                <a16:creationId xmlns:a16="http://schemas.microsoft.com/office/drawing/2014/main" xmlns="" id="{3C83B80D-2702-6041-93A7-EF10EE8975F4}"/>
              </a:ext>
            </a:extLst>
          </p:cNvPr>
          <p:cNvSpPr/>
          <p:nvPr/>
        </p:nvSpPr>
        <p:spPr>
          <a:xfrm>
            <a:off x="5803055" y="2856404"/>
            <a:ext cx="244929" cy="244929"/>
          </a:xfrm>
          <a:prstGeom prst="rect">
            <a:avLst/>
          </a:prstGeom>
          <a:solidFill>
            <a:srgbClr val="FF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22">
            <a:extLst>
              <a:ext uri="{FF2B5EF4-FFF2-40B4-BE49-F238E27FC236}">
                <a16:creationId xmlns:a16="http://schemas.microsoft.com/office/drawing/2014/main" xmlns="" id="{F3226CD3-EB82-EC4E-BFAA-B75DD930E4AA}"/>
              </a:ext>
            </a:extLst>
          </p:cNvPr>
          <p:cNvSpPr/>
          <p:nvPr/>
        </p:nvSpPr>
        <p:spPr>
          <a:xfrm>
            <a:off x="9064235" y="2837822"/>
            <a:ext cx="244929" cy="244929"/>
          </a:xfrm>
          <a:prstGeom prst="rect">
            <a:avLst/>
          </a:prstGeom>
          <a:solidFill>
            <a:srgbClr val="FF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xmlns="" id="{6F56280A-B88A-4446-A3E9-0A5017001BD3}"/>
              </a:ext>
            </a:extLst>
          </p:cNvPr>
          <p:cNvSpPr txBox="1"/>
          <p:nvPr/>
        </p:nvSpPr>
        <p:spPr>
          <a:xfrm>
            <a:off x="874713" y="441556"/>
            <a:ext cx="10644151" cy="1923604"/>
          </a:xfrm>
          <a:prstGeom prst="rect">
            <a:avLst/>
          </a:prstGeom>
          <a:noFill/>
        </p:spPr>
        <p:txBody>
          <a:bodyPr wrap="square" rtlCol="0">
            <a:spAutoFit/>
          </a:bodyPr>
          <a:lstStyle/>
          <a:p>
            <a:pPr lvl="0" algn="r">
              <a:defRPr/>
            </a:pPr>
            <a:r>
              <a:rPr lang="ru-RU" sz="4400" b="1" dirty="0">
                <a:latin typeface="Tahoma" panose="020B0604030504040204" pitchFamily="34" charset="0"/>
                <a:ea typeface="Tahoma" panose="020B0604030504040204" pitchFamily="34" charset="0"/>
                <a:cs typeface="Tahoma" panose="020B0604030504040204" pitchFamily="34" charset="0"/>
              </a:rPr>
              <a:t>ДБН В.1.2-14:2018  </a:t>
            </a:r>
            <a:endParaRPr lang="ru-RU" sz="4400" b="1" dirty="0" smtClean="0">
              <a:latin typeface="Tahoma" panose="020B0604030504040204" pitchFamily="34" charset="0"/>
              <a:ea typeface="Tahoma" panose="020B0604030504040204" pitchFamily="34" charset="0"/>
              <a:cs typeface="Tahoma" panose="020B0604030504040204" pitchFamily="34" charset="0"/>
            </a:endParaRPr>
          </a:p>
          <a:p>
            <a:pPr lvl="0" algn="r">
              <a:defRPr/>
            </a:pPr>
            <a:r>
              <a:rPr lang="ru-RU" sz="2500" b="1" dirty="0" smtClean="0">
                <a:latin typeface="Tahoma" panose="020B0604030504040204" pitchFamily="34" charset="0"/>
                <a:ea typeface="Tahoma" panose="020B0604030504040204" pitchFamily="34" charset="0"/>
                <a:cs typeface="Tahoma" panose="020B0604030504040204" pitchFamily="34" charset="0"/>
              </a:rPr>
              <a:t>Система </a:t>
            </a:r>
            <a:r>
              <a:rPr lang="ru-RU" sz="2500" b="1" dirty="0" err="1">
                <a:latin typeface="Tahoma" panose="020B0604030504040204" pitchFamily="34" charset="0"/>
                <a:ea typeface="Tahoma" panose="020B0604030504040204" pitchFamily="34" charset="0"/>
                <a:cs typeface="Tahoma" panose="020B0604030504040204" pitchFamily="34" charset="0"/>
              </a:rPr>
              <a:t>забезпечення</a:t>
            </a:r>
            <a:r>
              <a:rPr lang="ru-RU" sz="2500" b="1" dirty="0">
                <a:latin typeface="Tahoma" panose="020B0604030504040204" pitchFamily="34" charset="0"/>
                <a:ea typeface="Tahoma" panose="020B0604030504040204" pitchFamily="34" charset="0"/>
                <a:cs typeface="Tahoma" panose="020B0604030504040204" pitchFamily="34" charset="0"/>
              </a:rPr>
              <a:t> </a:t>
            </a:r>
            <a:r>
              <a:rPr lang="ru-RU" sz="2500" b="1" dirty="0" err="1">
                <a:latin typeface="Tahoma" panose="020B0604030504040204" pitchFamily="34" charset="0"/>
                <a:ea typeface="Tahoma" panose="020B0604030504040204" pitchFamily="34" charset="0"/>
                <a:cs typeface="Tahoma" panose="020B0604030504040204" pitchFamily="34" charset="0"/>
              </a:rPr>
              <a:t>надійності</a:t>
            </a:r>
            <a:r>
              <a:rPr lang="ru-RU" sz="2500" b="1" dirty="0">
                <a:latin typeface="Tahoma" panose="020B0604030504040204" pitchFamily="34" charset="0"/>
                <a:ea typeface="Tahoma" panose="020B0604030504040204" pitchFamily="34" charset="0"/>
                <a:cs typeface="Tahoma" panose="020B0604030504040204" pitchFamily="34" charset="0"/>
              </a:rPr>
              <a:t> та </a:t>
            </a:r>
            <a:r>
              <a:rPr lang="ru-RU" sz="2500" b="1" dirty="0" err="1">
                <a:latin typeface="Tahoma" panose="020B0604030504040204" pitchFamily="34" charset="0"/>
                <a:ea typeface="Tahoma" panose="020B0604030504040204" pitchFamily="34" charset="0"/>
                <a:cs typeface="Tahoma" panose="020B0604030504040204" pitchFamily="34" charset="0"/>
              </a:rPr>
              <a:t>безпеки</a:t>
            </a:r>
            <a:r>
              <a:rPr lang="ru-RU" sz="2500" b="1" dirty="0">
                <a:latin typeface="Tahoma" panose="020B0604030504040204" pitchFamily="34" charset="0"/>
                <a:ea typeface="Tahoma" panose="020B0604030504040204" pitchFamily="34" charset="0"/>
                <a:cs typeface="Tahoma" panose="020B0604030504040204" pitchFamily="34" charset="0"/>
              </a:rPr>
              <a:t> </a:t>
            </a:r>
            <a:r>
              <a:rPr lang="ru-RU" sz="2500" b="1" dirty="0" err="1">
                <a:latin typeface="Tahoma" panose="020B0604030504040204" pitchFamily="34" charset="0"/>
                <a:ea typeface="Tahoma" panose="020B0604030504040204" pitchFamily="34" charset="0"/>
                <a:cs typeface="Tahoma" panose="020B0604030504040204" pitchFamily="34" charset="0"/>
              </a:rPr>
              <a:t>будівельних</a:t>
            </a:r>
            <a:r>
              <a:rPr lang="ru-RU" sz="2500" b="1" dirty="0">
                <a:latin typeface="Tahoma" panose="020B0604030504040204" pitchFamily="34" charset="0"/>
                <a:ea typeface="Tahoma" panose="020B0604030504040204" pitchFamily="34" charset="0"/>
                <a:cs typeface="Tahoma" panose="020B0604030504040204" pitchFamily="34" charset="0"/>
              </a:rPr>
              <a:t> </a:t>
            </a:r>
            <a:r>
              <a:rPr lang="ru-RU" sz="2500" b="1" dirty="0" err="1">
                <a:latin typeface="Tahoma" panose="020B0604030504040204" pitchFamily="34" charset="0"/>
                <a:ea typeface="Tahoma" panose="020B0604030504040204" pitchFamily="34" charset="0"/>
                <a:cs typeface="Tahoma" panose="020B0604030504040204" pitchFamily="34" charset="0"/>
              </a:rPr>
              <a:t>об’єктів</a:t>
            </a:r>
            <a:r>
              <a:rPr lang="ru-RU" sz="2500" b="1" dirty="0">
                <a:latin typeface="Tahoma" panose="020B0604030504040204" pitchFamily="34" charset="0"/>
                <a:ea typeface="Tahoma" panose="020B0604030504040204" pitchFamily="34" charset="0"/>
                <a:cs typeface="Tahoma" panose="020B0604030504040204" pitchFamily="34" charset="0"/>
              </a:rPr>
              <a:t>. </a:t>
            </a:r>
            <a:r>
              <a:rPr lang="ru-RU" sz="2500" b="1" dirty="0" err="1">
                <a:latin typeface="Tahoma" panose="020B0604030504040204" pitchFamily="34" charset="0"/>
                <a:ea typeface="Tahoma" panose="020B0604030504040204" pitchFamily="34" charset="0"/>
                <a:cs typeface="Tahoma" panose="020B0604030504040204" pitchFamily="34" charset="0"/>
              </a:rPr>
              <a:t>Загальні</a:t>
            </a:r>
            <a:r>
              <a:rPr lang="ru-RU" sz="2500" b="1" dirty="0">
                <a:latin typeface="Tahoma" panose="020B0604030504040204" pitchFamily="34" charset="0"/>
                <a:ea typeface="Tahoma" panose="020B0604030504040204" pitchFamily="34" charset="0"/>
                <a:cs typeface="Tahoma" panose="020B0604030504040204" pitchFamily="34" charset="0"/>
              </a:rPr>
              <a:t> </a:t>
            </a:r>
            <a:r>
              <a:rPr lang="ru-RU" sz="2500" b="1" dirty="0" err="1">
                <a:latin typeface="Tahoma" panose="020B0604030504040204" pitchFamily="34" charset="0"/>
                <a:ea typeface="Tahoma" panose="020B0604030504040204" pitchFamily="34" charset="0"/>
                <a:cs typeface="Tahoma" panose="020B0604030504040204" pitchFamily="34" charset="0"/>
              </a:rPr>
              <a:t>принципи</a:t>
            </a:r>
            <a:r>
              <a:rPr lang="ru-RU" sz="2500" b="1" dirty="0">
                <a:latin typeface="Tahoma" panose="020B0604030504040204" pitchFamily="34" charset="0"/>
                <a:ea typeface="Tahoma" panose="020B0604030504040204" pitchFamily="34" charset="0"/>
                <a:cs typeface="Tahoma" panose="020B0604030504040204" pitchFamily="34" charset="0"/>
              </a:rPr>
              <a:t> </a:t>
            </a:r>
            <a:r>
              <a:rPr lang="ru-RU" sz="2500" b="1" dirty="0" err="1">
                <a:latin typeface="Tahoma" panose="020B0604030504040204" pitchFamily="34" charset="0"/>
                <a:ea typeface="Tahoma" panose="020B0604030504040204" pitchFamily="34" charset="0"/>
                <a:cs typeface="Tahoma" panose="020B0604030504040204" pitchFamily="34" charset="0"/>
              </a:rPr>
              <a:t>забезпечення</a:t>
            </a:r>
            <a:r>
              <a:rPr lang="ru-RU" sz="2500" b="1" dirty="0">
                <a:latin typeface="Tahoma" panose="020B0604030504040204" pitchFamily="34" charset="0"/>
                <a:ea typeface="Tahoma" panose="020B0604030504040204" pitchFamily="34" charset="0"/>
                <a:cs typeface="Tahoma" panose="020B0604030504040204" pitchFamily="34" charset="0"/>
              </a:rPr>
              <a:t> </a:t>
            </a:r>
            <a:r>
              <a:rPr lang="ru-RU" sz="2500" b="1" dirty="0" err="1">
                <a:latin typeface="Tahoma" panose="020B0604030504040204" pitchFamily="34" charset="0"/>
                <a:ea typeface="Tahoma" panose="020B0604030504040204" pitchFamily="34" charset="0"/>
                <a:cs typeface="Tahoma" panose="020B0604030504040204" pitchFamily="34" charset="0"/>
              </a:rPr>
              <a:t>надійності</a:t>
            </a:r>
            <a:r>
              <a:rPr lang="ru-RU" sz="2500" b="1" dirty="0">
                <a:latin typeface="Tahoma" panose="020B0604030504040204" pitchFamily="34" charset="0"/>
                <a:ea typeface="Tahoma" panose="020B0604030504040204" pitchFamily="34" charset="0"/>
                <a:cs typeface="Tahoma" panose="020B0604030504040204" pitchFamily="34" charset="0"/>
              </a:rPr>
              <a:t> та </a:t>
            </a:r>
            <a:r>
              <a:rPr lang="ru-RU" sz="2500" b="1" dirty="0" err="1">
                <a:latin typeface="Tahoma" panose="020B0604030504040204" pitchFamily="34" charset="0"/>
                <a:ea typeface="Tahoma" panose="020B0604030504040204" pitchFamily="34" charset="0"/>
                <a:cs typeface="Tahoma" panose="020B0604030504040204" pitchFamily="34" charset="0"/>
              </a:rPr>
              <a:t>конструктивної</a:t>
            </a:r>
            <a:r>
              <a:rPr lang="ru-RU" sz="2500" b="1" dirty="0">
                <a:latin typeface="Tahoma" panose="020B0604030504040204" pitchFamily="34" charset="0"/>
                <a:ea typeface="Tahoma" panose="020B0604030504040204" pitchFamily="34" charset="0"/>
                <a:cs typeface="Tahoma" panose="020B0604030504040204" pitchFamily="34" charset="0"/>
              </a:rPr>
              <a:t> </a:t>
            </a:r>
            <a:r>
              <a:rPr lang="ru-RU" sz="2500" b="1" dirty="0" err="1">
                <a:latin typeface="Tahoma" panose="020B0604030504040204" pitchFamily="34" charset="0"/>
                <a:ea typeface="Tahoma" panose="020B0604030504040204" pitchFamily="34" charset="0"/>
                <a:cs typeface="Tahoma" panose="020B0604030504040204" pitchFamily="34" charset="0"/>
              </a:rPr>
              <a:t>безпеки</a:t>
            </a:r>
            <a:r>
              <a:rPr lang="ru-RU" sz="2500" b="1" dirty="0">
                <a:latin typeface="Tahoma" panose="020B0604030504040204" pitchFamily="34" charset="0"/>
                <a:ea typeface="Tahoma" panose="020B0604030504040204" pitchFamily="34" charset="0"/>
                <a:cs typeface="Tahoma" panose="020B0604030504040204" pitchFamily="34" charset="0"/>
              </a:rPr>
              <a:t> </a:t>
            </a:r>
            <a:r>
              <a:rPr lang="ru-RU" sz="2500" b="1" dirty="0" err="1">
                <a:latin typeface="Tahoma" panose="020B0604030504040204" pitchFamily="34" charset="0"/>
                <a:ea typeface="Tahoma" panose="020B0604030504040204" pitchFamily="34" charset="0"/>
                <a:cs typeface="Tahoma" panose="020B0604030504040204" pitchFamily="34" charset="0"/>
              </a:rPr>
              <a:t>будівель</a:t>
            </a:r>
            <a:r>
              <a:rPr lang="ru-RU" sz="2500" b="1" dirty="0">
                <a:latin typeface="Tahoma" panose="020B0604030504040204" pitchFamily="34" charset="0"/>
                <a:ea typeface="Tahoma" panose="020B0604030504040204" pitchFamily="34" charset="0"/>
                <a:cs typeface="Tahoma" panose="020B0604030504040204" pitchFamily="34" charset="0"/>
              </a:rPr>
              <a:t> і </a:t>
            </a:r>
            <a:r>
              <a:rPr lang="ru-RU" sz="2500" b="1" dirty="0" err="1" smtClean="0">
                <a:latin typeface="Tahoma" panose="020B0604030504040204" pitchFamily="34" charset="0"/>
                <a:ea typeface="Tahoma" panose="020B0604030504040204" pitchFamily="34" charset="0"/>
                <a:cs typeface="Tahoma" panose="020B0604030504040204" pitchFamily="34" charset="0"/>
              </a:rPr>
              <a:t>споруд</a:t>
            </a:r>
            <a:endParaRPr kumimoji="0" lang="en-US" sz="4000" b="1"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9" name="Rectangle 15">
            <a:extLst>
              <a:ext uri="{FF2B5EF4-FFF2-40B4-BE49-F238E27FC236}">
                <a16:creationId xmlns:a16="http://schemas.microsoft.com/office/drawing/2014/main" xmlns="" id="{1FD87AE6-F58C-944E-A127-AE563A4DBF45}"/>
              </a:ext>
            </a:extLst>
          </p:cNvPr>
          <p:cNvSpPr/>
          <p:nvPr/>
        </p:nvSpPr>
        <p:spPr>
          <a:xfrm>
            <a:off x="808352" y="3210386"/>
            <a:ext cx="1618189" cy="2500685"/>
          </a:xfrm>
          <a:prstGeom prst="rect">
            <a:avLst/>
          </a:prstGeom>
        </p:spPr>
        <p:txBody>
          <a:bodyPr wrap="square">
            <a:spAutoFit/>
          </a:bodyPr>
          <a:lstStyle/>
          <a:p>
            <a:pPr>
              <a:spcBef>
                <a:spcPts val="300"/>
              </a:spcBef>
            </a:pPr>
            <a:r>
              <a:rPr lang="uk-UA" sz="1400" b="1" dirty="0">
                <a:latin typeface="Tahoma" panose="020B0604030504040204" pitchFamily="34" charset="0"/>
                <a:ea typeface="Tahoma" panose="020B0604030504040204" pitchFamily="34" charset="0"/>
                <a:cs typeface="Tahoma" panose="020B0604030504040204" pitchFamily="34" charset="0"/>
              </a:rPr>
              <a:t>3.8 </a:t>
            </a:r>
            <a:r>
              <a:rPr lang="uk-UA" sz="1400" b="1" dirty="0" smtClean="0">
                <a:latin typeface="Tahoma" panose="020B0604030504040204" pitchFamily="34" charset="0"/>
                <a:ea typeface="Tahoma" panose="020B0604030504040204" pitchFamily="34" charset="0"/>
                <a:cs typeface="Tahoma" panose="020B0604030504040204" pitchFamily="34" charset="0"/>
              </a:rPr>
              <a:t>ВІДПОВІДАЛЬНИЙ ЕЛЕМЕНТ</a:t>
            </a:r>
          </a:p>
          <a:p>
            <a:pPr>
              <a:spcBef>
                <a:spcPts val="300"/>
              </a:spcBef>
            </a:pPr>
            <a:r>
              <a:rPr lang="uk-UA" sz="1400" dirty="0" smtClean="0">
                <a:latin typeface="Tahoma" panose="020B0604030504040204" pitchFamily="34" charset="0"/>
                <a:ea typeface="Tahoma" panose="020B0604030504040204" pitchFamily="34" charset="0"/>
                <a:cs typeface="Tahoma" panose="020B0604030504040204" pitchFamily="34" charset="0"/>
              </a:rPr>
              <a:t>Елемент</a:t>
            </a:r>
            <a:r>
              <a:rPr lang="uk-UA" sz="1400" dirty="0">
                <a:latin typeface="Tahoma" panose="020B0604030504040204" pitchFamily="34" charset="0"/>
                <a:ea typeface="Tahoma" panose="020B0604030504040204" pitchFamily="34" charset="0"/>
                <a:cs typeface="Tahoma" panose="020B0604030504040204" pitchFamily="34" charset="0"/>
              </a:rPr>
              <a:t>, руйнування якого призводить до руйнування або загрози руйнування споруди в </a:t>
            </a:r>
            <a:r>
              <a:rPr lang="uk-UA" sz="1400" dirty="0" smtClean="0">
                <a:latin typeface="Tahoma" panose="020B0604030504040204" pitchFamily="34" charset="0"/>
                <a:ea typeface="Tahoma" panose="020B0604030504040204" pitchFamily="34" charset="0"/>
                <a:cs typeface="Tahoma" panose="020B0604030504040204" pitchFamily="34" charset="0"/>
              </a:rPr>
              <a:t>цілому</a:t>
            </a:r>
            <a:endParaRPr lang="uk-UA" sz="1400" dirty="0">
              <a:latin typeface="Tahoma" panose="020B0604030504040204" pitchFamily="34" charset="0"/>
              <a:ea typeface="Tahoma" panose="020B0604030504040204" pitchFamily="34" charset="0"/>
              <a:cs typeface="Tahoma" panose="020B0604030504040204" pitchFamily="34" charset="0"/>
            </a:endParaRPr>
          </a:p>
        </p:txBody>
      </p:sp>
      <p:sp>
        <p:nvSpPr>
          <p:cNvPr id="30" name="Rectangle 15">
            <a:extLst>
              <a:ext uri="{FF2B5EF4-FFF2-40B4-BE49-F238E27FC236}">
                <a16:creationId xmlns:a16="http://schemas.microsoft.com/office/drawing/2014/main" xmlns="" id="{1FD87AE6-F58C-944E-A127-AE563A4DBF45}"/>
              </a:ext>
            </a:extLst>
          </p:cNvPr>
          <p:cNvSpPr/>
          <p:nvPr/>
        </p:nvSpPr>
        <p:spPr>
          <a:xfrm>
            <a:off x="2426541" y="3210386"/>
            <a:ext cx="1498193" cy="2500685"/>
          </a:xfrm>
          <a:prstGeom prst="rect">
            <a:avLst/>
          </a:prstGeom>
        </p:spPr>
        <p:txBody>
          <a:bodyPr wrap="square">
            <a:spAutoFit/>
          </a:bodyPr>
          <a:lstStyle/>
          <a:p>
            <a:pPr>
              <a:spcBef>
                <a:spcPts val="300"/>
              </a:spcBef>
            </a:pPr>
            <a:r>
              <a:rPr lang="uk-UA" sz="1400" b="1" dirty="0" smtClean="0">
                <a:latin typeface="Tahoma" panose="020B0604030504040204" pitchFamily="34" charset="0"/>
                <a:ea typeface="Tahoma" panose="020B0604030504040204" pitchFamily="34" charset="0"/>
                <a:cs typeface="Tahoma" panose="020B0604030504040204" pitchFamily="34" charset="0"/>
              </a:rPr>
              <a:t>3.9 ВПЛИВ</a:t>
            </a:r>
          </a:p>
          <a:p>
            <a:pPr>
              <a:spcBef>
                <a:spcPts val="300"/>
              </a:spcBef>
            </a:pPr>
            <a:r>
              <a:rPr lang="uk-UA" sz="1400" dirty="0" smtClean="0">
                <a:latin typeface="Tahoma" panose="020B0604030504040204" pitchFamily="34" charset="0"/>
                <a:ea typeface="Tahoma" panose="020B0604030504040204" pitchFamily="34" charset="0"/>
                <a:cs typeface="Tahoma" panose="020B0604030504040204" pitchFamily="34" charset="0"/>
              </a:rPr>
              <a:t>Будь-яка </a:t>
            </a:r>
            <a:r>
              <a:rPr lang="uk-UA" sz="1400" dirty="0">
                <a:latin typeface="Tahoma" panose="020B0604030504040204" pitchFamily="34" charset="0"/>
                <a:ea typeface="Tahoma" panose="020B0604030504040204" pitchFamily="34" charset="0"/>
                <a:cs typeface="Tahoma" panose="020B0604030504040204" pitchFamily="34" charset="0"/>
              </a:rPr>
              <a:t>причина, в результаті якої в конструкції змінюються внутрішні напруження, деформації або інші параметри </a:t>
            </a:r>
            <a:r>
              <a:rPr lang="uk-UA" sz="1400" dirty="0" smtClean="0">
                <a:latin typeface="Tahoma" panose="020B0604030504040204" pitchFamily="34" charset="0"/>
                <a:ea typeface="Tahoma" panose="020B0604030504040204" pitchFamily="34" charset="0"/>
                <a:cs typeface="Tahoma" panose="020B0604030504040204" pitchFamily="34" charset="0"/>
              </a:rPr>
              <a:t>стану</a:t>
            </a:r>
            <a:endParaRPr lang="uk-UA" sz="1400" dirty="0">
              <a:latin typeface="Tahoma" panose="020B0604030504040204" pitchFamily="34" charset="0"/>
              <a:ea typeface="Tahoma" panose="020B0604030504040204" pitchFamily="34" charset="0"/>
              <a:cs typeface="Tahoma" panose="020B0604030504040204" pitchFamily="34" charset="0"/>
            </a:endParaRPr>
          </a:p>
        </p:txBody>
      </p:sp>
      <p:sp>
        <p:nvSpPr>
          <p:cNvPr id="31" name="Rectangle 15">
            <a:extLst>
              <a:ext uri="{FF2B5EF4-FFF2-40B4-BE49-F238E27FC236}">
                <a16:creationId xmlns:a16="http://schemas.microsoft.com/office/drawing/2014/main" xmlns="" id="{1FD87AE6-F58C-944E-A127-AE563A4DBF45}"/>
              </a:ext>
            </a:extLst>
          </p:cNvPr>
          <p:cNvSpPr/>
          <p:nvPr/>
        </p:nvSpPr>
        <p:spPr>
          <a:xfrm>
            <a:off x="4058371" y="3210680"/>
            <a:ext cx="1653748" cy="3577903"/>
          </a:xfrm>
          <a:prstGeom prst="rect">
            <a:avLst/>
          </a:prstGeom>
        </p:spPr>
        <p:txBody>
          <a:bodyPr wrap="square">
            <a:spAutoFit/>
          </a:bodyPr>
          <a:lstStyle/>
          <a:p>
            <a:pPr>
              <a:spcBef>
                <a:spcPts val="300"/>
              </a:spcBef>
            </a:pPr>
            <a:r>
              <a:rPr lang="uk-UA" sz="1400" b="1" dirty="0">
                <a:latin typeface="Tahoma" panose="020B0604030504040204" pitchFamily="34" charset="0"/>
                <a:ea typeface="Tahoma" panose="020B0604030504040204" pitchFamily="34" charset="0"/>
                <a:cs typeface="Tahoma" panose="020B0604030504040204" pitchFamily="34" charset="0"/>
              </a:rPr>
              <a:t>3.10 </a:t>
            </a:r>
            <a:r>
              <a:rPr lang="uk-UA" sz="1400" b="1" dirty="0" smtClean="0">
                <a:latin typeface="Tahoma" panose="020B0604030504040204" pitchFamily="34" charset="0"/>
                <a:ea typeface="Tahoma" panose="020B0604030504040204" pitchFamily="34" charset="0"/>
                <a:cs typeface="Tahoma" panose="020B0604030504040204" pitchFamily="34" charset="0"/>
              </a:rPr>
              <a:t>РОЗРАХУНКОВИЙ СТРОК ЕКСПЛУАТАЦІЇ </a:t>
            </a:r>
            <a:endParaRPr lang="uk-UA" sz="1400" b="1" dirty="0">
              <a:latin typeface="Tahoma" panose="020B0604030504040204" pitchFamily="34" charset="0"/>
              <a:ea typeface="Tahoma" panose="020B0604030504040204" pitchFamily="34" charset="0"/>
              <a:cs typeface="Tahoma" panose="020B0604030504040204" pitchFamily="34" charset="0"/>
            </a:endParaRPr>
          </a:p>
          <a:p>
            <a:pPr>
              <a:spcBef>
                <a:spcPts val="300"/>
              </a:spcBef>
            </a:pPr>
            <a:r>
              <a:rPr lang="uk-UA" sz="1400" dirty="0">
                <a:latin typeface="Tahoma" panose="020B0604030504040204" pitchFamily="34" charset="0"/>
                <a:ea typeface="Tahoma" panose="020B0604030504040204" pitchFamily="34" charset="0"/>
                <a:cs typeface="Tahoma" panose="020B0604030504040204" pitchFamily="34" charset="0"/>
              </a:rPr>
              <a:t>Період часу, для </a:t>
            </a:r>
            <a:r>
              <a:rPr lang="uk-UA" sz="1400" dirty="0" smtClean="0">
                <a:latin typeface="Tahoma" panose="020B0604030504040204" pitchFamily="34" charset="0"/>
                <a:ea typeface="Tahoma" panose="020B0604030504040204" pitchFamily="34" charset="0"/>
                <a:cs typeface="Tahoma" panose="020B0604030504040204" pitchFamily="34" charset="0"/>
              </a:rPr>
              <a:t>якого виконують-ся розрахунки </a:t>
            </a:r>
            <a:r>
              <a:rPr lang="uk-UA" sz="1400" dirty="0">
                <a:latin typeface="Tahoma" panose="020B0604030504040204" pitchFamily="34" charset="0"/>
                <a:ea typeface="Tahoma" panose="020B0604030504040204" pitchFamily="34" charset="0"/>
                <a:cs typeface="Tahoma" panose="020B0604030504040204" pitchFamily="34" charset="0"/>
              </a:rPr>
              <a:t>надійності </a:t>
            </a:r>
            <a:r>
              <a:rPr lang="uk-UA" sz="1400" dirty="0" err="1" smtClean="0">
                <a:latin typeface="Tahoma" panose="020B0604030504040204" pitchFamily="34" charset="0"/>
                <a:ea typeface="Tahoma" panose="020B0604030504040204" pitchFamily="34" charset="0"/>
                <a:cs typeface="Tahoma" panose="020B0604030504040204" pitchFamily="34" charset="0"/>
              </a:rPr>
              <a:t>об’єк</a:t>
            </a:r>
            <a:r>
              <a:rPr lang="uk-UA" sz="1400" dirty="0" smtClean="0">
                <a:latin typeface="Tahoma" panose="020B0604030504040204" pitchFamily="34" charset="0"/>
                <a:ea typeface="Tahoma" panose="020B0604030504040204" pitchFamily="34" charset="0"/>
                <a:cs typeface="Tahoma" panose="020B0604030504040204" pitchFamily="34" charset="0"/>
              </a:rPr>
              <a:t>-та </a:t>
            </a:r>
            <a:r>
              <a:rPr lang="uk-UA" sz="1400" dirty="0">
                <a:latin typeface="Tahoma" panose="020B0604030504040204" pitchFamily="34" charset="0"/>
                <a:ea typeface="Tahoma" panose="020B0604030504040204" pitchFamily="34" charset="0"/>
                <a:cs typeface="Tahoma" panose="020B0604030504040204" pitchFamily="34" charset="0"/>
              </a:rPr>
              <a:t>і після спливу якого можливість його подальшої експлуатації визначається за результатами </a:t>
            </a:r>
            <a:r>
              <a:rPr lang="uk-UA" sz="1400" dirty="0" smtClean="0">
                <a:latin typeface="Tahoma" panose="020B0604030504040204" pitchFamily="34" charset="0"/>
                <a:ea typeface="Tahoma" panose="020B0604030504040204" pitchFamily="34" charset="0"/>
                <a:cs typeface="Tahoma" panose="020B0604030504040204" pitchFamily="34" charset="0"/>
              </a:rPr>
              <a:t>обстеження </a:t>
            </a:r>
            <a:r>
              <a:rPr lang="uk-UA" sz="1400" dirty="0" err="1" smtClean="0">
                <a:latin typeface="Tahoma" panose="020B0604030504040204" pitchFamily="34" charset="0"/>
                <a:ea typeface="Tahoma" panose="020B0604030504040204" pitchFamily="34" charset="0"/>
                <a:cs typeface="Tahoma" panose="020B0604030504040204" pitchFamily="34" charset="0"/>
              </a:rPr>
              <a:t>техстану</a:t>
            </a:r>
            <a:endParaRPr lang="uk-UA" sz="1400" dirty="0">
              <a:latin typeface="Tahoma" panose="020B0604030504040204" pitchFamily="34" charset="0"/>
              <a:ea typeface="Tahoma" panose="020B0604030504040204" pitchFamily="34" charset="0"/>
              <a:cs typeface="Tahoma" panose="020B0604030504040204" pitchFamily="34" charset="0"/>
            </a:endParaRPr>
          </a:p>
        </p:txBody>
      </p:sp>
      <p:sp>
        <p:nvSpPr>
          <p:cNvPr id="32" name="Rectangle 15">
            <a:extLst>
              <a:ext uri="{FF2B5EF4-FFF2-40B4-BE49-F238E27FC236}">
                <a16:creationId xmlns:a16="http://schemas.microsoft.com/office/drawing/2014/main" xmlns="" id="{1FD87AE6-F58C-944E-A127-AE563A4DBF45}"/>
              </a:ext>
            </a:extLst>
          </p:cNvPr>
          <p:cNvSpPr/>
          <p:nvPr/>
        </p:nvSpPr>
        <p:spPr>
          <a:xfrm>
            <a:off x="5717434" y="3199332"/>
            <a:ext cx="1498193" cy="2716128"/>
          </a:xfrm>
          <a:prstGeom prst="rect">
            <a:avLst/>
          </a:prstGeom>
        </p:spPr>
        <p:txBody>
          <a:bodyPr wrap="square">
            <a:spAutoFit/>
          </a:bodyPr>
          <a:lstStyle/>
          <a:p>
            <a:pPr>
              <a:spcBef>
                <a:spcPts val="300"/>
              </a:spcBef>
            </a:pPr>
            <a:r>
              <a:rPr lang="uk-UA" sz="1400" b="1" dirty="0" smtClean="0">
                <a:latin typeface="Tahoma" panose="020B0604030504040204" pitchFamily="34" charset="0"/>
                <a:ea typeface="Tahoma" panose="020B0604030504040204" pitchFamily="34" charset="0"/>
                <a:cs typeface="Tahoma" panose="020B0604030504040204" pitchFamily="34" charset="0"/>
              </a:rPr>
              <a:t>3.11 ВТРАТИ</a:t>
            </a:r>
          </a:p>
          <a:p>
            <a:pPr>
              <a:spcBef>
                <a:spcPts val="300"/>
              </a:spcBef>
            </a:pPr>
            <a:r>
              <a:rPr lang="uk-UA" sz="1400" dirty="0" smtClean="0">
                <a:latin typeface="Tahoma" panose="020B0604030504040204" pitchFamily="34" charset="0"/>
                <a:ea typeface="Tahoma" panose="020B0604030504040204" pitchFamily="34" charset="0"/>
                <a:cs typeface="Tahoma" panose="020B0604030504040204" pitchFamily="34" charset="0"/>
              </a:rPr>
              <a:t>Спричинені </a:t>
            </a:r>
            <a:r>
              <a:rPr lang="uk-UA" sz="1400" dirty="0">
                <a:latin typeface="Tahoma" panose="020B0604030504040204" pitchFamily="34" charset="0"/>
                <a:ea typeface="Tahoma" panose="020B0604030504040204" pitchFamily="34" charset="0"/>
                <a:cs typeface="Tahoma" panose="020B0604030504040204" pitchFamily="34" charset="0"/>
              </a:rPr>
              <a:t>відмовою збитки нематеріального характеру (життя та здоров’я людей, культурні та духовні цінності</a:t>
            </a:r>
            <a:r>
              <a:rPr lang="uk-UA" sz="1400" dirty="0" smtClean="0">
                <a:latin typeface="Tahoma" panose="020B0604030504040204" pitchFamily="34" charset="0"/>
                <a:ea typeface="Tahoma" panose="020B0604030504040204" pitchFamily="34" charset="0"/>
                <a:cs typeface="Tahoma" panose="020B0604030504040204" pitchFamily="34" charset="0"/>
              </a:rPr>
              <a:t>)</a:t>
            </a:r>
            <a:endParaRPr lang="uk-UA" sz="1400" dirty="0">
              <a:latin typeface="Tahoma" panose="020B0604030504040204" pitchFamily="34" charset="0"/>
              <a:ea typeface="Tahoma" panose="020B0604030504040204" pitchFamily="34" charset="0"/>
              <a:cs typeface="Tahoma" panose="020B0604030504040204" pitchFamily="34" charset="0"/>
            </a:endParaRPr>
          </a:p>
        </p:txBody>
      </p:sp>
      <p:sp>
        <p:nvSpPr>
          <p:cNvPr id="33" name="Rectangle 15">
            <a:extLst>
              <a:ext uri="{FF2B5EF4-FFF2-40B4-BE49-F238E27FC236}">
                <a16:creationId xmlns:a16="http://schemas.microsoft.com/office/drawing/2014/main" xmlns="" id="{1FD87AE6-F58C-944E-A127-AE563A4DBF45}"/>
              </a:ext>
            </a:extLst>
          </p:cNvPr>
          <p:cNvSpPr/>
          <p:nvPr/>
        </p:nvSpPr>
        <p:spPr>
          <a:xfrm>
            <a:off x="7343948" y="3199331"/>
            <a:ext cx="1498193" cy="2500685"/>
          </a:xfrm>
          <a:prstGeom prst="rect">
            <a:avLst/>
          </a:prstGeom>
        </p:spPr>
        <p:txBody>
          <a:bodyPr wrap="square">
            <a:spAutoFit/>
          </a:bodyPr>
          <a:lstStyle/>
          <a:p>
            <a:pPr>
              <a:spcBef>
                <a:spcPts val="300"/>
              </a:spcBef>
            </a:pPr>
            <a:r>
              <a:rPr lang="uk-UA" sz="1400" b="1" dirty="0" smtClean="0">
                <a:latin typeface="Tahoma" panose="020B0604030504040204" pitchFamily="34" charset="0"/>
                <a:ea typeface="Tahoma" panose="020B0604030504040204" pitchFamily="34" charset="0"/>
                <a:cs typeface="Tahoma" panose="020B0604030504040204" pitchFamily="34" charset="0"/>
              </a:rPr>
              <a:t>3.12 ГРАНИЧНИЙ СТАН</a:t>
            </a:r>
          </a:p>
          <a:p>
            <a:pPr>
              <a:spcBef>
                <a:spcPts val="300"/>
              </a:spcBef>
            </a:pPr>
            <a:r>
              <a:rPr lang="uk-UA" sz="1400" dirty="0" smtClean="0">
                <a:latin typeface="Tahoma" panose="020B0604030504040204" pitchFamily="34" charset="0"/>
                <a:ea typeface="Tahoma" panose="020B0604030504040204" pitchFamily="34" charset="0"/>
                <a:cs typeface="Tahoma" panose="020B0604030504040204" pitchFamily="34" charset="0"/>
              </a:rPr>
              <a:t>Стан</a:t>
            </a:r>
            <a:r>
              <a:rPr lang="uk-UA" sz="1400" dirty="0">
                <a:latin typeface="Tahoma" panose="020B0604030504040204" pitchFamily="34" charset="0"/>
                <a:ea typeface="Tahoma" panose="020B0604030504040204" pitchFamily="34" charset="0"/>
                <a:cs typeface="Tahoma" panose="020B0604030504040204" pitchFamily="34" charset="0"/>
              </a:rPr>
              <a:t>, при перевищенні якого об’єкт перестає задовольняти вимогам, встановленим у </a:t>
            </a:r>
            <a:r>
              <a:rPr lang="uk-UA" sz="1400" dirty="0" smtClean="0">
                <a:latin typeface="Tahoma" panose="020B0604030504040204" pitchFamily="34" charset="0"/>
                <a:ea typeface="Tahoma" panose="020B0604030504040204" pitchFamily="34" charset="0"/>
                <a:cs typeface="Tahoma" panose="020B0604030504040204" pitchFamily="34" charset="0"/>
              </a:rPr>
              <a:t>проекті</a:t>
            </a:r>
            <a:endParaRPr lang="uk-UA" sz="1400" dirty="0">
              <a:latin typeface="Tahoma" panose="020B0604030504040204" pitchFamily="34" charset="0"/>
              <a:ea typeface="Tahoma" panose="020B0604030504040204" pitchFamily="34" charset="0"/>
              <a:cs typeface="Tahoma" panose="020B0604030504040204" pitchFamily="34" charset="0"/>
            </a:endParaRPr>
          </a:p>
        </p:txBody>
      </p:sp>
      <p:sp>
        <p:nvSpPr>
          <p:cNvPr id="34" name="Rectangle 15">
            <a:extLst>
              <a:ext uri="{FF2B5EF4-FFF2-40B4-BE49-F238E27FC236}">
                <a16:creationId xmlns:a16="http://schemas.microsoft.com/office/drawing/2014/main" xmlns="" id="{1FD87AE6-F58C-944E-A127-AE563A4DBF45}"/>
              </a:ext>
            </a:extLst>
          </p:cNvPr>
          <p:cNvSpPr/>
          <p:nvPr/>
        </p:nvSpPr>
        <p:spPr>
          <a:xfrm>
            <a:off x="9003012" y="3199238"/>
            <a:ext cx="1729907" cy="2500685"/>
          </a:xfrm>
          <a:prstGeom prst="rect">
            <a:avLst/>
          </a:prstGeom>
        </p:spPr>
        <p:txBody>
          <a:bodyPr wrap="square">
            <a:spAutoFit/>
          </a:bodyPr>
          <a:lstStyle/>
          <a:p>
            <a:pPr>
              <a:spcBef>
                <a:spcPts val="300"/>
              </a:spcBef>
            </a:pPr>
            <a:r>
              <a:rPr lang="uk-UA" sz="1400" b="1" dirty="0" smtClean="0">
                <a:latin typeface="Tahoma" panose="020B0604030504040204" pitchFamily="34" charset="0"/>
                <a:ea typeface="Tahoma" panose="020B0604030504040204" pitchFamily="34" charset="0"/>
                <a:cs typeface="Tahoma" panose="020B0604030504040204" pitchFamily="34" charset="0"/>
              </a:rPr>
              <a:t>3.13 ДОВГОВІЧНІСТЬ</a:t>
            </a:r>
          </a:p>
          <a:p>
            <a:pPr>
              <a:spcBef>
                <a:spcPts val="300"/>
              </a:spcBef>
            </a:pPr>
            <a:r>
              <a:rPr lang="uk-UA" sz="1400" dirty="0" smtClean="0">
                <a:latin typeface="Tahoma" panose="020B0604030504040204" pitchFamily="34" charset="0"/>
                <a:ea typeface="Tahoma" panose="020B0604030504040204" pitchFamily="34" charset="0"/>
                <a:cs typeface="Tahoma" panose="020B0604030504040204" pitchFamily="34" charset="0"/>
              </a:rPr>
              <a:t>Властивість </a:t>
            </a:r>
            <a:r>
              <a:rPr lang="uk-UA" sz="1400" dirty="0">
                <a:latin typeface="Tahoma" panose="020B0604030504040204" pitchFamily="34" charset="0"/>
                <a:ea typeface="Tahoma" panose="020B0604030504040204" pitchFamily="34" charset="0"/>
                <a:cs typeface="Tahoma" panose="020B0604030504040204" pitchFamily="34" charset="0"/>
              </a:rPr>
              <a:t>об’єкта зберігати працездатний стан до настання граничного стану в умовах наявного технічного обслуговування та </a:t>
            </a:r>
            <a:r>
              <a:rPr lang="uk-UA" sz="1400" dirty="0" smtClean="0">
                <a:latin typeface="Tahoma" panose="020B0604030504040204" pitchFamily="34" charset="0"/>
                <a:ea typeface="Tahoma" panose="020B0604030504040204" pitchFamily="34" charset="0"/>
                <a:cs typeface="Tahoma" panose="020B0604030504040204" pitchFamily="34" charset="0"/>
              </a:rPr>
              <a:t>ремонту</a:t>
            </a:r>
            <a:endParaRPr lang="uk-UA" sz="1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853496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2">
            <a:extLst>
              <a:ext uri="{FF2B5EF4-FFF2-40B4-BE49-F238E27FC236}">
                <a16:creationId xmlns:a16="http://schemas.microsoft.com/office/drawing/2014/main" xmlns="" id="{552E40B7-963A-604D-9B34-73CEEBA2D38F}"/>
              </a:ext>
            </a:extLst>
          </p:cNvPr>
          <p:cNvPicPr>
            <a:picLocks noChangeAspect="1"/>
          </p:cNvPicPr>
          <p:nvPr/>
        </p:nvPicPr>
        <p:blipFill rotWithShape="1">
          <a:blip r:embed="rId3" cstate="screen">
            <a:alphaModFix amt="5000"/>
            <a:extLst>
              <a:ext uri="{28A0092B-C50C-407E-A947-70E740481C1C}">
                <a14:useLocalDpi xmlns:a14="http://schemas.microsoft.com/office/drawing/2010/main"/>
              </a:ext>
            </a:extLst>
          </a:blip>
          <a:srcRect r="78433"/>
          <a:stretch/>
        </p:blipFill>
        <p:spPr>
          <a:xfrm>
            <a:off x="9106405" y="-45720"/>
            <a:ext cx="3107897" cy="6960057"/>
          </a:xfrm>
          <a:prstGeom prst="rect">
            <a:avLst/>
          </a:prstGeom>
        </p:spPr>
      </p:pic>
      <p:cxnSp>
        <p:nvCxnSpPr>
          <p:cNvPr id="4" name="Straight Connector 4">
            <a:extLst>
              <a:ext uri="{FF2B5EF4-FFF2-40B4-BE49-F238E27FC236}">
                <a16:creationId xmlns:a16="http://schemas.microsoft.com/office/drawing/2014/main" xmlns="" id="{041361CD-B12F-7A41-9A67-98C53AC50D3A}"/>
              </a:ext>
            </a:extLst>
          </p:cNvPr>
          <p:cNvCxnSpPr/>
          <p:nvPr/>
        </p:nvCxnSpPr>
        <p:spPr>
          <a:xfrm>
            <a:off x="0" y="2946679"/>
            <a:ext cx="12192000"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5" name="Rectangle 5">
            <a:extLst>
              <a:ext uri="{FF2B5EF4-FFF2-40B4-BE49-F238E27FC236}">
                <a16:creationId xmlns:a16="http://schemas.microsoft.com/office/drawing/2014/main" xmlns="" id="{0EAABD2E-604E-7E48-9A05-120D7A3E57EC}"/>
              </a:ext>
            </a:extLst>
          </p:cNvPr>
          <p:cNvSpPr/>
          <p:nvPr/>
        </p:nvSpPr>
        <p:spPr>
          <a:xfrm>
            <a:off x="911285" y="2848970"/>
            <a:ext cx="244929" cy="244929"/>
          </a:xfrm>
          <a:prstGeom prst="rect">
            <a:avLst/>
          </a:prstGeom>
          <a:solidFill>
            <a:srgbClr val="FF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6">
            <a:extLst>
              <a:ext uri="{FF2B5EF4-FFF2-40B4-BE49-F238E27FC236}">
                <a16:creationId xmlns:a16="http://schemas.microsoft.com/office/drawing/2014/main" xmlns="" id="{99926B13-9CF9-1744-BE48-28C75EF3F0BE}"/>
              </a:ext>
            </a:extLst>
          </p:cNvPr>
          <p:cNvSpPr/>
          <p:nvPr/>
        </p:nvSpPr>
        <p:spPr>
          <a:xfrm>
            <a:off x="4172465" y="2845254"/>
            <a:ext cx="244929" cy="244929"/>
          </a:xfrm>
          <a:prstGeom prst="rect">
            <a:avLst/>
          </a:prstGeom>
          <a:solidFill>
            <a:srgbClr val="FF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7">
            <a:extLst>
              <a:ext uri="{FF2B5EF4-FFF2-40B4-BE49-F238E27FC236}">
                <a16:creationId xmlns:a16="http://schemas.microsoft.com/office/drawing/2014/main" xmlns="" id="{CF40306E-4CAB-D34F-8B04-6D8FC4B8126C}"/>
              </a:ext>
            </a:extLst>
          </p:cNvPr>
          <p:cNvSpPr/>
          <p:nvPr/>
        </p:nvSpPr>
        <p:spPr>
          <a:xfrm>
            <a:off x="7433645" y="2841538"/>
            <a:ext cx="244929" cy="244929"/>
          </a:xfrm>
          <a:prstGeom prst="rect">
            <a:avLst/>
          </a:prstGeom>
          <a:solidFill>
            <a:srgbClr val="FF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8">
            <a:extLst>
              <a:ext uri="{FF2B5EF4-FFF2-40B4-BE49-F238E27FC236}">
                <a16:creationId xmlns:a16="http://schemas.microsoft.com/office/drawing/2014/main" xmlns="" id="{F54BD910-F630-3A4E-899F-1063E4140D0B}"/>
              </a:ext>
            </a:extLst>
          </p:cNvPr>
          <p:cNvSpPr/>
          <p:nvPr/>
        </p:nvSpPr>
        <p:spPr>
          <a:xfrm>
            <a:off x="10694822" y="2834106"/>
            <a:ext cx="244929" cy="244929"/>
          </a:xfrm>
          <a:prstGeom prst="rect">
            <a:avLst/>
          </a:prstGeom>
          <a:solidFill>
            <a:srgbClr val="FF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9">
            <a:extLst>
              <a:ext uri="{FF2B5EF4-FFF2-40B4-BE49-F238E27FC236}">
                <a16:creationId xmlns:a16="http://schemas.microsoft.com/office/drawing/2014/main" xmlns="" id="{B59DF68D-21BE-1B4F-9194-37C864C18C2B}"/>
              </a:ext>
            </a:extLst>
          </p:cNvPr>
          <p:cNvSpPr/>
          <p:nvPr/>
        </p:nvSpPr>
        <p:spPr>
          <a:xfrm>
            <a:off x="2541875" y="2852686"/>
            <a:ext cx="244929" cy="244929"/>
          </a:xfrm>
          <a:prstGeom prst="rect">
            <a:avLst/>
          </a:prstGeom>
          <a:solidFill>
            <a:srgbClr val="FF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21">
            <a:extLst>
              <a:ext uri="{FF2B5EF4-FFF2-40B4-BE49-F238E27FC236}">
                <a16:creationId xmlns:a16="http://schemas.microsoft.com/office/drawing/2014/main" xmlns="" id="{3C83B80D-2702-6041-93A7-EF10EE8975F4}"/>
              </a:ext>
            </a:extLst>
          </p:cNvPr>
          <p:cNvSpPr/>
          <p:nvPr/>
        </p:nvSpPr>
        <p:spPr>
          <a:xfrm>
            <a:off x="5803055" y="2856404"/>
            <a:ext cx="244929" cy="244929"/>
          </a:xfrm>
          <a:prstGeom prst="rect">
            <a:avLst/>
          </a:prstGeom>
          <a:solidFill>
            <a:srgbClr val="FF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22">
            <a:extLst>
              <a:ext uri="{FF2B5EF4-FFF2-40B4-BE49-F238E27FC236}">
                <a16:creationId xmlns:a16="http://schemas.microsoft.com/office/drawing/2014/main" xmlns="" id="{F3226CD3-EB82-EC4E-BFAA-B75DD930E4AA}"/>
              </a:ext>
            </a:extLst>
          </p:cNvPr>
          <p:cNvSpPr/>
          <p:nvPr/>
        </p:nvSpPr>
        <p:spPr>
          <a:xfrm>
            <a:off x="9064235" y="2837822"/>
            <a:ext cx="244929" cy="244929"/>
          </a:xfrm>
          <a:prstGeom prst="rect">
            <a:avLst/>
          </a:prstGeom>
          <a:solidFill>
            <a:srgbClr val="FF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xmlns="" id="{6F56280A-B88A-4446-A3E9-0A5017001BD3}"/>
              </a:ext>
            </a:extLst>
          </p:cNvPr>
          <p:cNvSpPr txBox="1"/>
          <p:nvPr/>
        </p:nvSpPr>
        <p:spPr>
          <a:xfrm>
            <a:off x="874713" y="441556"/>
            <a:ext cx="10644151" cy="1923604"/>
          </a:xfrm>
          <a:prstGeom prst="rect">
            <a:avLst/>
          </a:prstGeom>
          <a:noFill/>
        </p:spPr>
        <p:txBody>
          <a:bodyPr wrap="square" rtlCol="0">
            <a:spAutoFit/>
          </a:bodyPr>
          <a:lstStyle/>
          <a:p>
            <a:pPr lvl="0" algn="r">
              <a:defRPr/>
            </a:pPr>
            <a:r>
              <a:rPr lang="ru-RU" sz="4400" b="1" dirty="0">
                <a:latin typeface="Tahoma" panose="020B0604030504040204" pitchFamily="34" charset="0"/>
                <a:ea typeface="Tahoma" panose="020B0604030504040204" pitchFamily="34" charset="0"/>
                <a:cs typeface="Tahoma" panose="020B0604030504040204" pitchFamily="34" charset="0"/>
              </a:rPr>
              <a:t>ДБН В.1.2-14:2018  </a:t>
            </a:r>
            <a:endParaRPr lang="ru-RU" sz="4400" b="1" dirty="0" smtClean="0">
              <a:latin typeface="Tahoma" panose="020B0604030504040204" pitchFamily="34" charset="0"/>
              <a:ea typeface="Tahoma" panose="020B0604030504040204" pitchFamily="34" charset="0"/>
              <a:cs typeface="Tahoma" panose="020B0604030504040204" pitchFamily="34" charset="0"/>
            </a:endParaRPr>
          </a:p>
          <a:p>
            <a:pPr lvl="0" algn="r">
              <a:defRPr/>
            </a:pPr>
            <a:r>
              <a:rPr lang="ru-RU" sz="2500" b="1" dirty="0" smtClean="0">
                <a:latin typeface="Tahoma" panose="020B0604030504040204" pitchFamily="34" charset="0"/>
                <a:ea typeface="Tahoma" panose="020B0604030504040204" pitchFamily="34" charset="0"/>
                <a:cs typeface="Tahoma" panose="020B0604030504040204" pitchFamily="34" charset="0"/>
              </a:rPr>
              <a:t>Система </a:t>
            </a:r>
            <a:r>
              <a:rPr lang="ru-RU" sz="2500" b="1" dirty="0" err="1">
                <a:latin typeface="Tahoma" panose="020B0604030504040204" pitchFamily="34" charset="0"/>
                <a:ea typeface="Tahoma" panose="020B0604030504040204" pitchFamily="34" charset="0"/>
                <a:cs typeface="Tahoma" panose="020B0604030504040204" pitchFamily="34" charset="0"/>
              </a:rPr>
              <a:t>забезпечення</a:t>
            </a:r>
            <a:r>
              <a:rPr lang="ru-RU" sz="2500" b="1" dirty="0">
                <a:latin typeface="Tahoma" panose="020B0604030504040204" pitchFamily="34" charset="0"/>
                <a:ea typeface="Tahoma" panose="020B0604030504040204" pitchFamily="34" charset="0"/>
                <a:cs typeface="Tahoma" panose="020B0604030504040204" pitchFamily="34" charset="0"/>
              </a:rPr>
              <a:t> </a:t>
            </a:r>
            <a:r>
              <a:rPr lang="ru-RU" sz="2500" b="1" dirty="0" err="1">
                <a:latin typeface="Tahoma" panose="020B0604030504040204" pitchFamily="34" charset="0"/>
                <a:ea typeface="Tahoma" panose="020B0604030504040204" pitchFamily="34" charset="0"/>
                <a:cs typeface="Tahoma" panose="020B0604030504040204" pitchFamily="34" charset="0"/>
              </a:rPr>
              <a:t>надійності</a:t>
            </a:r>
            <a:r>
              <a:rPr lang="ru-RU" sz="2500" b="1" dirty="0">
                <a:latin typeface="Tahoma" panose="020B0604030504040204" pitchFamily="34" charset="0"/>
                <a:ea typeface="Tahoma" panose="020B0604030504040204" pitchFamily="34" charset="0"/>
                <a:cs typeface="Tahoma" panose="020B0604030504040204" pitchFamily="34" charset="0"/>
              </a:rPr>
              <a:t> та </a:t>
            </a:r>
            <a:r>
              <a:rPr lang="ru-RU" sz="2500" b="1" dirty="0" err="1">
                <a:latin typeface="Tahoma" panose="020B0604030504040204" pitchFamily="34" charset="0"/>
                <a:ea typeface="Tahoma" panose="020B0604030504040204" pitchFamily="34" charset="0"/>
                <a:cs typeface="Tahoma" panose="020B0604030504040204" pitchFamily="34" charset="0"/>
              </a:rPr>
              <a:t>безпеки</a:t>
            </a:r>
            <a:r>
              <a:rPr lang="ru-RU" sz="2500" b="1" dirty="0">
                <a:latin typeface="Tahoma" panose="020B0604030504040204" pitchFamily="34" charset="0"/>
                <a:ea typeface="Tahoma" panose="020B0604030504040204" pitchFamily="34" charset="0"/>
                <a:cs typeface="Tahoma" panose="020B0604030504040204" pitchFamily="34" charset="0"/>
              </a:rPr>
              <a:t> </a:t>
            </a:r>
            <a:r>
              <a:rPr lang="ru-RU" sz="2500" b="1" dirty="0" err="1">
                <a:latin typeface="Tahoma" panose="020B0604030504040204" pitchFamily="34" charset="0"/>
                <a:ea typeface="Tahoma" panose="020B0604030504040204" pitchFamily="34" charset="0"/>
                <a:cs typeface="Tahoma" panose="020B0604030504040204" pitchFamily="34" charset="0"/>
              </a:rPr>
              <a:t>будівельних</a:t>
            </a:r>
            <a:r>
              <a:rPr lang="ru-RU" sz="2500" b="1" dirty="0">
                <a:latin typeface="Tahoma" panose="020B0604030504040204" pitchFamily="34" charset="0"/>
                <a:ea typeface="Tahoma" panose="020B0604030504040204" pitchFamily="34" charset="0"/>
                <a:cs typeface="Tahoma" panose="020B0604030504040204" pitchFamily="34" charset="0"/>
              </a:rPr>
              <a:t> </a:t>
            </a:r>
            <a:r>
              <a:rPr lang="ru-RU" sz="2500" b="1" dirty="0" err="1">
                <a:latin typeface="Tahoma" panose="020B0604030504040204" pitchFamily="34" charset="0"/>
                <a:ea typeface="Tahoma" panose="020B0604030504040204" pitchFamily="34" charset="0"/>
                <a:cs typeface="Tahoma" panose="020B0604030504040204" pitchFamily="34" charset="0"/>
              </a:rPr>
              <a:t>об’єктів</a:t>
            </a:r>
            <a:r>
              <a:rPr lang="ru-RU" sz="2500" b="1" dirty="0">
                <a:latin typeface="Tahoma" panose="020B0604030504040204" pitchFamily="34" charset="0"/>
                <a:ea typeface="Tahoma" panose="020B0604030504040204" pitchFamily="34" charset="0"/>
                <a:cs typeface="Tahoma" panose="020B0604030504040204" pitchFamily="34" charset="0"/>
              </a:rPr>
              <a:t>. </a:t>
            </a:r>
            <a:r>
              <a:rPr lang="ru-RU" sz="2500" b="1" dirty="0" err="1">
                <a:latin typeface="Tahoma" panose="020B0604030504040204" pitchFamily="34" charset="0"/>
                <a:ea typeface="Tahoma" panose="020B0604030504040204" pitchFamily="34" charset="0"/>
                <a:cs typeface="Tahoma" panose="020B0604030504040204" pitchFamily="34" charset="0"/>
              </a:rPr>
              <a:t>Загальні</a:t>
            </a:r>
            <a:r>
              <a:rPr lang="ru-RU" sz="2500" b="1" dirty="0">
                <a:latin typeface="Tahoma" panose="020B0604030504040204" pitchFamily="34" charset="0"/>
                <a:ea typeface="Tahoma" panose="020B0604030504040204" pitchFamily="34" charset="0"/>
                <a:cs typeface="Tahoma" panose="020B0604030504040204" pitchFamily="34" charset="0"/>
              </a:rPr>
              <a:t> </a:t>
            </a:r>
            <a:r>
              <a:rPr lang="ru-RU" sz="2500" b="1" dirty="0" err="1">
                <a:latin typeface="Tahoma" panose="020B0604030504040204" pitchFamily="34" charset="0"/>
                <a:ea typeface="Tahoma" panose="020B0604030504040204" pitchFamily="34" charset="0"/>
                <a:cs typeface="Tahoma" panose="020B0604030504040204" pitchFamily="34" charset="0"/>
              </a:rPr>
              <a:t>принципи</a:t>
            </a:r>
            <a:r>
              <a:rPr lang="ru-RU" sz="2500" b="1" dirty="0">
                <a:latin typeface="Tahoma" panose="020B0604030504040204" pitchFamily="34" charset="0"/>
                <a:ea typeface="Tahoma" panose="020B0604030504040204" pitchFamily="34" charset="0"/>
                <a:cs typeface="Tahoma" panose="020B0604030504040204" pitchFamily="34" charset="0"/>
              </a:rPr>
              <a:t> </a:t>
            </a:r>
            <a:r>
              <a:rPr lang="ru-RU" sz="2500" b="1" dirty="0" err="1">
                <a:latin typeface="Tahoma" panose="020B0604030504040204" pitchFamily="34" charset="0"/>
                <a:ea typeface="Tahoma" panose="020B0604030504040204" pitchFamily="34" charset="0"/>
                <a:cs typeface="Tahoma" panose="020B0604030504040204" pitchFamily="34" charset="0"/>
              </a:rPr>
              <a:t>забезпечення</a:t>
            </a:r>
            <a:r>
              <a:rPr lang="ru-RU" sz="2500" b="1" dirty="0">
                <a:latin typeface="Tahoma" panose="020B0604030504040204" pitchFamily="34" charset="0"/>
                <a:ea typeface="Tahoma" panose="020B0604030504040204" pitchFamily="34" charset="0"/>
                <a:cs typeface="Tahoma" panose="020B0604030504040204" pitchFamily="34" charset="0"/>
              </a:rPr>
              <a:t> </a:t>
            </a:r>
            <a:r>
              <a:rPr lang="ru-RU" sz="2500" b="1" dirty="0" err="1">
                <a:latin typeface="Tahoma" panose="020B0604030504040204" pitchFamily="34" charset="0"/>
                <a:ea typeface="Tahoma" panose="020B0604030504040204" pitchFamily="34" charset="0"/>
                <a:cs typeface="Tahoma" panose="020B0604030504040204" pitchFamily="34" charset="0"/>
              </a:rPr>
              <a:t>надійності</a:t>
            </a:r>
            <a:r>
              <a:rPr lang="ru-RU" sz="2500" b="1" dirty="0">
                <a:latin typeface="Tahoma" panose="020B0604030504040204" pitchFamily="34" charset="0"/>
                <a:ea typeface="Tahoma" panose="020B0604030504040204" pitchFamily="34" charset="0"/>
                <a:cs typeface="Tahoma" panose="020B0604030504040204" pitchFamily="34" charset="0"/>
              </a:rPr>
              <a:t> та </a:t>
            </a:r>
            <a:r>
              <a:rPr lang="ru-RU" sz="2500" b="1" dirty="0" err="1">
                <a:latin typeface="Tahoma" panose="020B0604030504040204" pitchFamily="34" charset="0"/>
                <a:ea typeface="Tahoma" panose="020B0604030504040204" pitchFamily="34" charset="0"/>
                <a:cs typeface="Tahoma" panose="020B0604030504040204" pitchFamily="34" charset="0"/>
              </a:rPr>
              <a:t>конструктивної</a:t>
            </a:r>
            <a:r>
              <a:rPr lang="ru-RU" sz="2500" b="1" dirty="0">
                <a:latin typeface="Tahoma" panose="020B0604030504040204" pitchFamily="34" charset="0"/>
                <a:ea typeface="Tahoma" panose="020B0604030504040204" pitchFamily="34" charset="0"/>
                <a:cs typeface="Tahoma" panose="020B0604030504040204" pitchFamily="34" charset="0"/>
              </a:rPr>
              <a:t> </a:t>
            </a:r>
            <a:r>
              <a:rPr lang="ru-RU" sz="2500" b="1" dirty="0" err="1">
                <a:latin typeface="Tahoma" panose="020B0604030504040204" pitchFamily="34" charset="0"/>
                <a:ea typeface="Tahoma" panose="020B0604030504040204" pitchFamily="34" charset="0"/>
                <a:cs typeface="Tahoma" panose="020B0604030504040204" pitchFamily="34" charset="0"/>
              </a:rPr>
              <a:t>безпеки</a:t>
            </a:r>
            <a:r>
              <a:rPr lang="ru-RU" sz="2500" b="1" dirty="0">
                <a:latin typeface="Tahoma" panose="020B0604030504040204" pitchFamily="34" charset="0"/>
                <a:ea typeface="Tahoma" panose="020B0604030504040204" pitchFamily="34" charset="0"/>
                <a:cs typeface="Tahoma" panose="020B0604030504040204" pitchFamily="34" charset="0"/>
              </a:rPr>
              <a:t> </a:t>
            </a:r>
            <a:r>
              <a:rPr lang="ru-RU" sz="2500" b="1" dirty="0" err="1">
                <a:latin typeface="Tahoma" panose="020B0604030504040204" pitchFamily="34" charset="0"/>
                <a:ea typeface="Tahoma" panose="020B0604030504040204" pitchFamily="34" charset="0"/>
                <a:cs typeface="Tahoma" panose="020B0604030504040204" pitchFamily="34" charset="0"/>
              </a:rPr>
              <a:t>будівель</a:t>
            </a:r>
            <a:r>
              <a:rPr lang="ru-RU" sz="2500" b="1" dirty="0">
                <a:latin typeface="Tahoma" panose="020B0604030504040204" pitchFamily="34" charset="0"/>
                <a:ea typeface="Tahoma" panose="020B0604030504040204" pitchFamily="34" charset="0"/>
                <a:cs typeface="Tahoma" panose="020B0604030504040204" pitchFamily="34" charset="0"/>
              </a:rPr>
              <a:t> і </a:t>
            </a:r>
            <a:r>
              <a:rPr lang="ru-RU" sz="2500" b="1" dirty="0" err="1" smtClean="0">
                <a:latin typeface="Tahoma" panose="020B0604030504040204" pitchFamily="34" charset="0"/>
                <a:ea typeface="Tahoma" panose="020B0604030504040204" pitchFamily="34" charset="0"/>
                <a:cs typeface="Tahoma" panose="020B0604030504040204" pitchFamily="34" charset="0"/>
              </a:rPr>
              <a:t>споруд</a:t>
            </a:r>
            <a:endParaRPr kumimoji="0" lang="en-US" sz="4000" b="1"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9" name="Rectangle 15">
            <a:extLst>
              <a:ext uri="{FF2B5EF4-FFF2-40B4-BE49-F238E27FC236}">
                <a16:creationId xmlns:a16="http://schemas.microsoft.com/office/drawing/2014/main" xmlns="" id="{1FD87AE6-F58C-944E-A127-AE563A4DBF45}"/>
              </a:ext>
            </a:extLst>
          </p:cNvPr>
          <p:cNvSpPr/>
          <p:nvPr/>
        </p:nvSpPr>
        <p:spPr>
          <a:xfrm>
            <a:off x="808352" y="3210386"/>
            <a:ext cx="1733523" cy="3577903"/>
          </a:xfrm>
          <a:prstGeom prst="rect">
            <a:avLst/>
          </a:prstGeom>
        </p:spPr>
        <p:txBody>
          <a:bodyPr wrap="square">
            <a:spAutoFit/>
          </a:bodyPr>
          <a:lstStyle/>
          <a:p>
            <a:pPr>
              <a:spcBef>
                <a:spcPts val="300"/>
              </a:spcBef>
            </a:pPr>
            <a:r>
              <a:rPr lang="uk-UA" sz="1400" b="1" dirty="0" smtClean="0">
                <a:latin typeface="Tahoma" panose="020B0604030504040204" pitchFamily="34" charset="0"/>
                <a:ea typeface="Tahoma" panose="020B0604030504040204" pitchFamily="34" charset="0"/>
                <a:cs typeface="Tahoma" panose="020B0604030504040204" pitchFamily="34" charset="0"/>
              </a:rPr>
              <a:t>3.14 ЕКСПЛУАТАЦІЯ ОБ’ЄКТА</a:t>
            </a:r>
          </a:p>
          <a:p>
            <a:pPr>
              <a:spcBef>
                <a:spcPts val="300"/>
              </a:spcBef>
            </a:pPr>
            <a:r>
              <a:rPr lang="uk-UA" sz="1400" dirty="0" smtClean="0">
                <a:latin typeface="Tahoma" panose="020B0604030504040204" pitchFamily="34" charset="0"/>
                <a:ea typeface="Tahoma" panose="020B0604030504040204" pitchFamily="34" charset="0"/>
                <a:cs typeface="Tahoma" panose="020B0604030504040204" pitchFamily="34" charset="0"/>
              </a:rPr>
              <a:t>Використання </a:t>
            </a:r>
            <a:r>
              <a:rPr lang="uk-UA" sz="1400" dirty="0">
                <a:latin typeface="Tahoma" panose="020B0604030504040204" pitchFamily="34" charset="0"/>
                <a:ea typeface="Tahoma" panose="020B0604030504040204" pitchFamily="34" charset="0"/>
                <a:cs typeface="Tahoma" panose="020B0604030504040204" pitchFamily="34" charset="0"/>
              </a:rPr>
              <a:t>об’єкта за функціональним призначенням </a:t>
            </a:r>
            <a:r>
              <a:rPr lang="uk-UA" sz="1400" dirty="0" smtClean="0">
                <a:latin typeface="Tahoma" panose="020B0604030504040204" pitchFamily="34" charset="0"/>
                <a:ea typeface="Tahoma" panose="020B0604030504040204" pitchFamily="34" charset="0"/>
                <a:cs typeface="Tahoma" panose="020B0604030504040204" pitchFamily="34" charset="0"/>
              </a:rPr>
              <a:t>за </a:t>
            </a:r>
            <a:r>
              <a:rPr lang="uk-UA" sz="1400" dirty="0">
                <a:latin typeface="Tahoma" panose="020B0604030504040204" pitchFamily="34" charset="0"/>
                <a:ea typeface="Tahoma" panose="020B0604030504040204" pitchFamily="34" charset="0"/>
                <a:cs typeface="Tahoma" panose="020B0604030504040204" pitchFamily="34" charset="0"/>
              </a:rPr>
              <a:t>яким </a:t>
            </a:r>
            <a:r>
              <a:rPr lang="uk-UA" sz="1400" dirty="0" smtClean="0">
                <a:latin typeface="Tahoma" panose="020B0604030504040204" pitchFamily="34" charset="0"/>
                <a:ea typeface="Tahoma" panose="020B0604030504040204" pitchFamily="34" charset="0"/>
                <a:cs typeface="Tahoma" panose="020B0604030504040204" pitchFamily="34" charset="0"/>
              </a:rPr>
              <a:t>він </a:t>
            </a:r>
            <a:r>
              <a:rPr lang="uk-UA" sz="1400" dirty="0" err="1" smtClean="0">
                <a:latin typeface="Tahoma" panose="020B0604030504040204" pitchFamily="34" charset="0"/>
                <a:ea typeface="Tahoma" panose="020B0604030504040204" pitchFamily="34" charset="0"/>
                <a:cs typeface="Tahoma" panose="020B0604030504040204" pitchFamily="34" charset="0"/>
              </a:rPr>
              <a:t>спромо-жний</a:t>
            </a:r>
            <a:r>
              <a:rPr lang="uk-UA" sz="1400" dirty="0" smtClean="0">
                <a:latin typeface="Tahoma" panose="020B0604030504040204" pitchFamily="34" charset="0"/>
                <a:ea typeface="Tahoma" panose="020B0604030504040204" pitchFamily="34" charset="0"/>
                <a:cs typeface="Tahoma" panose="020B0604030504040204" pitchFamily="34" charset="0"/>
              </a:rPr>
              <a:t> </a:t>
            </a:r>
            <a:r>
              <a:rPr lang="uk-UA" sz="1400" dirty="0">
                <a:latin typeface="Tahoma" panose="020B0604030504040204" pitchFamily="34" charset="0"/>
                <a:ea typeface="Tahoma" panose="020B0604030504040204" pitchFamily="34" charset="0"/>
                <a:cs typeface="Tahoma" panose="020B0604030504040204" pitchFamily="34" charset="0"/>
              </a:rPr>
              <a:t>виконувати задані функції, зберігаючи </a:t>
            </a:r>
            <a:r>
              <a:rPr lang="uk-UA" sz="1400" dirty="0" err="1" smtClean="0">
                <a:latin typeface="Tahoma" panose="020B0604030504040204" pitchFamily="34" charset="0"/>
                <a:ea typeface="Tahoma" panose="020B0604030504040204" pitchFamily="34" charset="0"/>
                <a:cs typeface="Tahoma" panose="020B0604030504040204" pitchFamily="34" charset="0"/>
              </a:rPr>
              <a:t>значе-ння</a:t>
            </a:r>
            <a:r>
              <a:rPr lang="uk-UA" sz="1400" dirty="0" smtClean="0">
                <a:latin typeface="Tahoma" panose="020B0604030504040204" pitchFamily="34" charset="0"/>
                <a:ea typeface="Tahoma" panose="020B0604030504040204" pitchFamily="34" charset="0"/>
                <a:cs typeface="Tahoma" panose="020B0604030504040204" pitchFamily="34" charset="0"/>
              </a:rPr>
              <a:t> </a:t>
            </a:r>
            <a:r>
              <a:rPr lang="uk-UA" sz="1400" dirty="0">
                <a:latin typeface="Tahoma" panose="020B0604030504040204" pitchFamily="34" charset="0"/>
                <a:ea typeface="Tahoma" panose="020B0604030504040204" pitchFamily="34" charset="0"/>
                <a:cs typeface="Tahoma" panose="020B0604030504040204" pitchFamily="34" charset="0"/>
              </a:rPr>
              <a:t>параметрів, встановлені вимогами проектної </a:t>
            </a:r>
            <a:r>
              <a:rPr lang="uk-UA" sz="1400" dirty="0" smtClean="0">
                <a:latin typeface="Tahoma" panose="020B0604030504040204" pitchFamily="34" charset="0"/>
                <a:ea typeface="Tahoma" panose="020B0604030504040204" pitchFamily="34" charset="0"/>
                <a:cs typeface="Tahoma" panose="020B0604030504040204" pitchFamily="34" charset="0"/>
              </a:rPr>
              <a:t>документації</a:t>
            </a:r>
            <a:endParaRPr lang="uk-UA" sz="1400" dirty="0">
              <a:latin typeface="Tahoma" panose="020B0604030504040204" pitchFamily="34" charset="0"/>
              <a:ea typeface="Tahoma" panose="020B0604030504040204" pitchFamily="34" charset="0"/>
              <a:cs typeface="Tahoma" panose="020B0604030504040204" pitchFamily="34" charset="0"/>
            </a:endParaRPr>
          </a:p>
        </p:txBody>
      </p:sp>
      <p:sp>
        <p:nvSpPr>
          <p:cNvPr id="30" name="Rectangle 15">
            <a:extLst>
              <a:ext uri="{FF2B5EF4-FFF2-40B4-BE49-F238E27FC236}">
                <a16:creationId xmlns:a16="http://schemas.microsoft.com/office/drawing/2014/main" xmlns="" id="{1FD87AE6-F58C-944E-A127-AE563A4DBF45}"/>
              </a:ext>
            </a:extLst>
          </p:cNvPr>
          <p:cNvSpPr/>
          <p:nvPr/>
        </p:nvSpPr>
        <p:spPr>
          <a:xfrm>
            <a:off x="2426541" y="3210386"/>
            <a:ext cx="1498193" cy="2893100"/>
          </a:xfrm>
          <a:prstGeom prst="rect">
            <a:avLst/>
          </a:prstGeom>
        </p:spPr>
        <p:txBody>
          <a:bodyPr wrap="square">
            <a:spAutoFit/>
          </a:bodyPr>
          <a:lstStyle/>
          <a:p>
            <a:pPr>
              <a:spcBef>
                <a:spcPts val="300"/>
              </a:spcBef>
            </a:pPr>
            <a:r>
              <a:rPr lang="uk-UA" sz="1400" b="1" dirty="0" smtClean="0">
                <a:latin typeface="Tahoma" panose="020B0604030504040204" pitchFamily="34" charset="0"/>
                <a:ea typeface="Tahoma" panose="020B0604030504040204" pitchFamily="34" charset="0"/>
                <a:cs typeface="Tahoma" panose="020B0604030504040204" pitchFamily="34" charset="0"/>
              </a:rPr>
              <a:t>3.15 ЖИТТЄВИЙ ЦИКЛ ОБ’ЄКТА</a:t>
            </a:r>
          </a:p>
          <a:p>
            <a:pPr lvl="0">
              <a:defRPr/>
            </a:pPr>
            <a:r>
              <a:rPr lang="uk-UA" sz="1400" dirty="0" smtClean="0">
                <a:latin typeface="Tahoma" panose="020B0604030504040204" pitchFamily="34" charset="0"/>
                <a:ea typeface="Tahoma" panose="020B0604030504040204" pitchFamily="34" charset="0"/>
                <a:cs typeface="Tahoma" panose="020B0604030504040204" pitchFamily="34" charset="0"/>
              </a:rPr>
              <a:t>Комплекс </a:t>
            </a:r>
            <a:r>
              <a:rPr lang="uk-UA" sz="1400" dirty="0">
                <a:latin typeface="Tahoma" panose="020B0604030504040204" pitchFamily="34" charset="0"/>
                <a:ea typeface="Tahoma" panose="020B0604030504040204" pitchFamily="34" charset="0"/>
                <a:cs typeface="Tahoma" panose="020B0604030504040204" pitchFamily="34" charset="0"/>
              </a:rPr>
              <a:t>послідовних за змістом і часом періодів існування об’єкта від вишукування і </a:t>
            </a:r>
            <a:r>
              <a:rPr lang="uk-UA" sz="1400" dirty="0" smtClean="0">
                <a:latin typeface="Tahoma" panose="020B0604030504040204" pitchFamily="34" charset="0"/>
                <a:ea typeface="Tahoma" panose="020B0604030504040204" pitchFamily="34" charset="0"/>
                <a:cs typeface="Tahoma" panose="020B0604030504040204" pitchFamily="34" charset="0"/>
              </a:rPr>
              <a:t>проектування </a:t>
            </a:r>
            <a:r>
              <a:rPr lang="uk-UA" sz="1400" dirty="0">
                <a:latin typeface="Tahoma" panose="020B0604030504040204" pitchFamily="34" charset="0"/>
                <a:ea typeface="Tahoma" panose="020B0604030504040204" pitchFamily="34" charset="0"/>
                <a:cs typeface="Tahoma" panose="020B0604030504040204" pitchFamily="34" charset="0"/>
              </a:rPr>
              <a:t>до ліквідації</a:t>
            </a:r>
            <a:endParaRPr kumimoji="0" lang="en-US" sz="140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1" name="Rectangle 15">
            <a:extLst>
              <a:ext uri="{FF2B5EF4-FFF2-40B4-BE49-F238E27FC236}">
                <a16:creationId xmlns:a16="http://schemas.microsoft.com/office/drawing/2014/main" xmlns="" id="{1FD87AE6-F58C-944E-A127-AE563A4DBF45}"/>
              </a:ext>
            </a:extLst>
          </p:cNvPr>
          <p:cNvSpPr/>
          <p:nvPr/>
        </p:nvSpPr>
        <p:spPr>
          <a:xfrm>
            <a:off x="4058371" y="3210680"/>
            <a:ext cx="1498193" cy="3147015"/>
          </a:xfrm>
          <a:prstGeom prst="rect">
            <a:avLst/>
          </a:prstGeom>
        </p:spPr>
        <p:txBody>
          <a:bodyPr wrap="square">
            <a:spAutoFit/>
          </a:bodyPr>
          <a:lstStyle/>
          <a:p>
            <a:pPr>
              <a:spcBef>
                <a:spcPts val="300"/>
              </a:spcBef>
            </a:pPr>
            <a:r>
              <a:rPr lang="uk-UA" sz="1400" b="1" dirty="0" smtClean="0">
                <a:latin typeface="Tahoma" panose="020B0604030504040204" pitchFamily="34" charset="0"/>
                <a:ea typeface="Tahoma" panose="020B0604030504040204" pitchFamily="34" charset="0"/>
                <a:cs typeface="Tahoma" panose="020B0604030504040204" pitchFamily="34" charset="0"/>
              </a:rPr>
              <a:t>3.16 НОРМАЛЬНА ЕКСПЛУАТАЦІЯ ОБ’ЄКТА</a:t>
            </a:r>
          </a:p>
          <a:p>
            <a:pPr>
              <a:spcBef>
                <a:spcPts val="300"/>
              </a:spcBef>
            </a:pPr>
            <a:r>
              <a:rPr lang="uk-UA" sz="1400" dirty="0" smtClean="0">
                <a:latin typeface="Tahoma" panose="020B0604030504040204" pitchFamily="34" charset="0"/>
                <a:ea typeface="Tahoma" panose="020B0604030504040204" pitchFamily="34" charset="0"/>
                <a:cs typeface="Tahoma" panose="020B0604030504040204" pitchFamily="34" charset="0"/>
              </a:rPr>
              <a:t>Експлуатація </a:t>
            </a:r>
            <a:r>
              <a:rPr lang="uk-UA" sz="1400" dirty="0">
                <a:latin typeface="Tahoma" panose="020B0604030504040204" pitchFamily="34" charset="0"/>
                <a:ea typeface="Tahoma" panose="020B0604030504040204" pitchFamily="34" charset="0"/>
                <a:cs typeface="Tahoma" panose="020B0604030504040204" pitchFamily="34" charset="0"/>
              </a:rPr>
              <a:t>об’єкта, здійснювана відповідно до вимог, передбачених у проектній документації саме для цього об’єкта</a:t>
            </a:r>
          </a:p>
        </p:txBody>
      </p:sp>
      <p:sp>
        <p:nvSpPr>
          <p:cNvPr id="32" name="Rectangle 15">
            <a:extLst>
              <a:ext uri="{FF2B5EF4-FFF2-40B4-BE49-F238E27FC236}">
                <a16:creationId xmlns:a16="http://schemas.microsoft.com/office/drawing/2014/main" xmlns="" id="{1FD87AE6-F58C-944E-A127-AE563A4DBF45}"/>
              </a:ext>
            </a:extLst>
          </p:cNvPr>
          <p:cNvSpPr/>
          <p:nvPr/>
        </p:nvSpPr>
        <p:spPr>
          <a:xfrm>
            <a:off x="5717434" y="3199332"/>
            <a:ext cx="1498193" cy="3323987"/>
          </a:xfrm>
          <a:prstGeom prst="rect">
            <a:avLst/>
          </a:prstGeom>
        </p:spPr>
        <p:txBody>
          <a:bodyPr wrap="square">
            <a:spAutoFit/>
          </a:bodyPr>
          <a:lstStyle/>
          <a:p>
            <a:pPr>
              <a:spcBef>
                <a:spcPts val="300"/>
              </a:spcBef>
            </a:pPr>
            <a:r>
              <a:rPr lang="uk-UA" sz="1400" b="1" dirty="0" smtClean="0">
                <a:latin typeface="Tahoma" panose="020B0604030504040204" pitchFamily="34" charset="0"/>
                <a:ea typeface="Tahoma" panose="020B0604030504040204" pitchFamily="34" charset="0"/>
                <a:cs typeface="Tahoma" panose="020B0604030504040204" pitchFamily="34" charset="0"/>
              </a:rPr>
              <a:t>3.17 ЕФЕКТ ВПЛИВУ (НАВАНТАЖУВАЛЬНИЙ ЕФЕКТ</a:t>
            </a:r>
            <a:r>
              <a:rPr lang="uk-UA" sz="1400" dirty="0" smtClean="0">
                <a:latin typeface="Tahoma" panose="020B0604030504040204" pitchFamily="34" charset="0"/>
                <a:ea typeface="Tahoma" panose="020B0604030504040204" pitchFamily="34" charset="0"/>
                <a:cs typeface="Tahoma" panose="020B0604030504040204" pitchFamily="34" charset="0"/>
              </a:rPr>
              <a:t>)</a:t>
            </a:r>
          </a:p>
          <a:p>
            <a:pPr lvl="0">
              <a:defRPr/>
            </a:pPr>
            <a:r>
              <a:rPr lang="uk-UA" sz="1400" dirty="0" smtClean="0">
                <a:latin typeface="Tahoma" panose="020B0604030504040204" pitchFamily="34" charset="0"/>
                <a:ea typeface="Tahoma" panose="020B0604030504040204" pitchFamily="34" charset="0"/>
                <a:cs typeface="Tahoma" panose="020B0604030504040204" pitchFamily="34" charset="0"/>
              </a:rPr>
              <a:t>Реакція </a:t>
            </a:r>
            <a:r>
              <a:rPr lang="uk-UA" sz="1400" dirty="0">
                <a:latin typeface="Tahoma" panose="020B0604030504040204" pitchFamily="34" charset="0"/>
                <a:ea typeface="Tahoma" panose="020B0604030504040204" pitchFamily="34" charset="0"/>
                <a:cs typeface="Tahoma" panose="020B0604030504040204" pitchFamily="34" charset="0"/>
              </a:rPr>
              <a:t>(внутрішні зусилля, напруження, переміщення, деформації) будівельних конструкцій на впливи, що враховуються</a:t>
            </a:r>
            <a:endParaRPr kumimoji="0" lang="en-US" sz="140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Rectangle 15">
            <a:extLst>
              <a:ext uri="{FF2B5EF4-FFF2-40B4-BE49-F238E27FC236}">
                <a16:creationId xmlns:a16="http://schemas.microsoft.com/office/drawing/2014/main" xmlns="" id="{1FD87AE6-F58C-944E-A127-AE563A4DBF45}"/>
              </a:ext>
            </a:extLst>
          </p:cNvPr>
          <p:cNvSpPr/>
          <p:nvPr/>
        </p:nvSpPr>
        <p:spPr>
          <a:xfrm>
            <a:off x="7343948" y="3199331"/>
            <a:ext cx="1569262" cy="3577903"/>
          </a:xfrm>
          <a:prstGeom prst="rect">
            <a:avLst/>
          </a:prstGeom>
        </p:spPr>
        <p:txBody>
          <a:bodyPr wrap="square">
            <a:spAutoFit/>
          </a:bodyPr>
          <a:lstStyle/>
          <a:p>
            <a:pPr>
              <a:spcBef>
                <a:spcPts val="300"/>
              </a:spcBef>
            </a:pPr>
            <a:r>
              <a:rPr lang="uk-UA" sz="1400" b="1" dirty="0" smtClean="0">
                <a:latin typeface="Tahoma" panose="020B0604030504040204" pitchFamily="34" charset="0"/>
                <a:ea typeface="Tahoma" panose="020B0604030504040204" pitchFamily="34" charset="0"/>
                <a:cs typeface="Tahoma" panose="020B0604030504040204" pitchFamily="34" charset="0"/>
              </a:rPr>
              <a:t>3.18 ЖИВУЧІСТЬ</a:t>
            </a:r>
          </a:p>
          <a:p>
            <a:pPr>
              <a:spcBef>
                <a:spcPts val="300"/>
              </a:spcBef>
            </a:pPr>
            <a:r>
              <a:rPr lang="uk-UA" sz="1400" dirty="0" smtClean="0">
                <a:latin typeface="Tahoma" panose="020B0604030504040204" pitchFamily="34" charset="0"/>
                <a:ea typeface="Tahoma" panose="020B0604030504040204" pitchFamily="34" charset="0"/>
                <a:cs typeface="Tahoma" panose="020B0604030504040204" pitchFamily="34" charset="0"/>
              </a:rPr>
              <a:t>Властивість </a:t>
            </a:r>
            <a:r>
              <a:rPr lang="uk-UA" sz="1400" dirty="0">
                <a:latin typeface="Tahoma" panose="020B0604030504040204" pitchFamily="34" charset="0"/>
                <a:ea typeface="Tahoma" panose="020B0604030504040204" pitchFamily="34" charset="0"/>
                <a:cs typeface="Tahoma" panose="020B0604030504040204" pitchFamily="34" charset="0"/>
              </a:rPr>
              <a:t>конструкції </a:t>
            </a:r>
            <a:r>
              <a:rPr lang="uk-UA" sz="1400" dirty="0" smtClean="0">
                <a:latin typeface="Tahoma" panose="020B0604030504040204" pitchFamily="34" charset="0"/>
                <a:ea typeface="Tahoma" panose="020B0604030504040204" pitchFamily="34" charset="0"/>
                <a:cs typeface="Tahoma" panose="020B0604030504040204" pitchFamily="34" charset="0"/>
              </a:rPr>
              <a:t>про-</a:t>
            </a:r>
            <a:r>
              <a:rPr lang="uk-UA" sz="1400" dirty="0" err="1" smtClean="0">
                <a:latin typeface="Tahoma" panose="020B0604030504040204" pitchFamily="34" charset="0"/>
                <a:ea typeface="Tahoma" panose="020B0604030504040204" pitchFamily="34" charset="0"/>
                <a:cs typeface="Tahoma" panose="020B0604030504040204" pitchFamily="34" charset="0"/>
              </a:rPr>
              <a:t>тистояти</a:t>
            </a:r>
            <a:r>
              <a:rPr lang="uk-UA" sz="1400" dirty="0" smtClean="0">
                <a:latin typeface="Tahoma" panose="020B0604030504040204" pitchFamily="34" charset="0"/>
                <a:ea typeface="Tahoma" panose="020B0604030504040204" pitchFamily="34" charset="0"/>
                <a:cs typeface="Tahoma" panose="020B0604030504040204" pitchFamily="34" charset="0"/>
              </a:rPr>
              <a:t> </a:t>
            </a:r>
            <a:r>
              <a:rPr lang="uk-UA" sz="1400" dirty="0">
                <a:latin typeface="Tahoma" panose="020B0604030504040204" pitchFamily="34" charset="0"/>
                <a:ea typeface="Tahoma" panose="020B0604030504040204" pitchFamily="34" charset="0"/>
                <a:cs typeface="Tahoma" panose="020B0604030504040204" pitchFamily="34" charset="0"/>
              </a:rPr>
              <a:t>таким подіям, як </a:t>
            </a:r>
            <a:r>
              <a:rPr lang="uk-UA" sz="1400" dirty="0" err="1" smtClean="0">
                <a:latin typeface="Tahoma" panose="020B0604030504040204" pitchFamily="34" charset="0"/>
                <a:ea typeface="Tahoma" panose="020B0604030504040204" pitchFamily="34" charset="0"/>
                <a:cs typeface="Tahoma" panose="020B0604030504040204" pitchFamily="34" charset="0"/>
              </a:rPr>
              <a:t>поже-жа</a:t>
            </a:r>
            <a:r>
              <a:rPr lang="uk-UA" sz="1400" dirty="0">
                <a:latin typeface="Tahoma" panose="020B0604030504040204" pitchFamily="34" charset="0"/>
                <a:ea typeface="Tahoma" panose="020B0604030504040204" pitchFamily="34" charset="0"/>
                <a:cs typeface="Tahoma" panose="020B0604030504040204" pitchFamily="34" charset="0"/>
              </a:rPr>
              <a:t>, вибух, </a:t>
            </a:r>
            <a:r>
              <a:rPr lang="uk-UA" sz="1400" dirty="0" smtClean="0">
                <a:latin typeface="Tahoma" panose="020B0604030504040204" pitchFamily="34" charset="0"/>
                <a:ea typeface="Tahoma" panose="020B0604030504040204" pitchFamily="34" charset="0"/>
                <a:cs typeface="Tahoma" panose="020B0604030504040204" pitchFamily="34" charset="0"/>
              </a:rPr>
              <a:t>удар, результат люд-</a:t>
            </a:r>
            <a:r>
              <a:rPr lang="uk-UA" sz="1400" dirty="0" err="1" smtClean="0">
                <a:latin typeface="Tahoma" panose="020B0604030504040204" pitchFamily="34" charset="0"/>
                <a:ea typeface="Tahoma" panose="020B0604030504040204" pitchFamily="34" charset="0"/>
                <a:cs typeface="Tahoma" panose="020B0604030504040204" pitchFamily="34" charset="0"/>
              </a:rPr>
              <a:t>ських</a:t>
            </a:r>
            <a:r>
              <a:rPr lang="uk-UA" sz="1400" dirty="0" smtClean="0">
                <a:latin typeface="Tahoma" panose="020B0604030504040204" pitchFamily="34" charset="0"/>
                <a:ea typeface="Tahoma" panose="020B0604030504040204" pitchFamily="34" charset="0"/>
                <a:cs typeface="Tahoma" panose="020B0604030504040204" pitchFamily="34" charset="0"/>
              </a:rPr>
              <a:t> помилок</a:t>
            </a:r>
            <a:r>
              <a:rPr lang="uk-UA" sz="1400" dirty="0">
                <a:latin typeface="Tahoma" panose="020B0604030504040204" pitchFamily="34" charset="0"/>
                <a:ea typeface="Tahoma" panose="020B0604030504040204" pitchFamily="34" charset="0"/>
                <a:cs typeface="Tahoma" panose="020B0604030504040204" pitchFamily="34" charset="0"/>
              </a:rPr>
              <a:t>, без </a:t>
            </a:r>
            <a:r>
              <a:rPr lang="uk-UA" sz="1400" dirty="0" smtClean="0">
                <a:latin typeface="Tahoma" panose="020B0604030504040204" pitchFamily="34" charset="0"/>
                <a:ea typeface="Tahoma" panose="020B0604030504040204" pitchFamily="34" charset="0"/>
                <a:cs typeface="Tahoma" panose="020B0604030504040204" pitchFamily="34" charset="0"/>
              </a:rPr>
              <a:t>виникнення пошкоджень</a:t>
            </a:r>
            <a:r>
              <a:rPr lang="uk-UA" sz="1400" dirty="0">
                <a:latin typeface="Tahoma" panose="020B0604030504040204" pitchFamily="34" charset="0"/>
                <a:ea typeface="Tahoma" panose="020B0604030504040204" pitchFamily="34" charset="0"/>
                <a:cs typeface="Tahoma" panose="020B0604030504040204" pitchFamily="34" charset="0"/>
              </a:rPr>
              <a:t>, </a:t>
            </a:r>
            <a:r>
              <a:rPr lang="uk-UA" sz="1400" dirty="0" smtClean="0">
                <a:latin typeface="Tahoma" panose="020B0604030504040204" pitchFamily="34" charset="0"/>
                <a:ea typeface="Tahoma" panose="020B0604030504040204" pitchFamily="34" charset="0"/>
                <a:cs typeface="Tahoma" panose="020B0604030504040204" pitchFamily="34" charset="0"/>
              </a:rPr>
              <a:t>непропорційних </a:t>
            </a:r>
            <a:r>
              <a:rPr lang="uk-UA" sz="1400" dirty="0">
                <a:latin typeface="Tahoma" panose="020B0604030504040204" pitchFamily="34" charset="0"/>
                <a:ea typeface="Tahoma" panose="020B0604030504040204" pitchFamily="34" charset="0"/>
                <a:cs typeface="Tahoma" panose="020B0604030504040204" pitchFamily="34" charset="0"/>
              </a:rPr>
              <a:t>по відношенню до причини, що </a:t>
            </a:r>
            <a:r>
              <a:rPr lang="uk-UA" sz="1400" dirty="0" smtClean="0">
                <a:latin typeface="Tahoma" panose="020B0604030504040204" pitchFamily="34" charset="0"/>
                <a:ea typeface="Tahoma" panose="020B0604030504040204" pitchFamily="34" charset="0"/>
                <a:cs typeface="Tahoma" panose="020B0604030504040204" pitchFamily="34" charset="0"/>
              </a:rPr>
              <a:t>викликала пошкодження</a:t>
            </a:r>
            <a:endParaRPr lang="uk-UA" sz="1400" dirty="0">
              <a:latin typeface="Tahoma" panose="020B0604030504040204" pitchFamily="34" charset="0"/>
              <a:ea typeface="Tahoma" panose="020B0604030504040204" pitchFamily="34" charset="0"/>
              <a:cs typeface="Tahoma" panose="020B0604030504040204" pitchFamily="34" charset="0"/>
            </a:endParaRPr>
          </a:p>
        </p:txBody>
      </p:sp>
      <p:sp>
        <p:nvSpPr>
          <p:cNvPr id="34" name="Rectangle 15">
            <a:extLst>
              <a:ext uri="{FF2B5EF4-FFF2-40B4-BE49-F238E27FC236}">
                <a16:creationId xmlns:a16="http://schemas.microsoft.com/office/drawing/2014/main" xmlns="" id="{1FD87AE6-F58C-944E-A127-AE563A4DBF45}"/>
              </a:ext>
            </a:extLst>
          </p:cNvPr>
          <p:cNvSpPr/>
          <p:nvPr/>
        </p:nvSpPr>
        <p:spPr>
          <a:xfrm>
            <a:off x="9003012" y="3199238"/>
            <a:ext cx="1498193" cy="2716128"/>
          </a:xfrm>
          <a:prstGeom prst="rect">
            <a:avLst/>
          </a:prstGeom>
        </p:spPr>
        <p:txBody>
          <a:bodyPr wrap="square">
            <a:spAutoFit/>
          </a:bodyPr>
          <a:lstStyle/>
          <a:p>
            <a:pPr>
              <a:spcBef>
                <a:spcPts val="300"/>
              </a:spcBef>
            </a:pPr>
            <a:r>
              <a:rPr lang="uk-UA" sz="1400" b="1" dirty="0" smtClean="0">
                <a:latin typeface="Tahoma" panose="020B0604030504040204" pitchFamily="34" charset="0"/>
                <a:ea typeface="Tahoma" panose="020B0604030504040204" pitchFamily="34" charset="0"/>
                <a:cs typeface="Tahoma" panose="020B0604030504040204" pitchFamily="34" charset="0"/>
              </a:rPr>
              <a:t>3.19 ЗАБЕЗПЕЧЕНІСТЬ ЗНАЧЕННЯ ВИПАДКОВОЇ ВЕЛИЧИНИ</a:t>
            </a:r>
          </a:p>
          <a:p>
            <a:pPr>
              <a:spcBef>
                <a:spcPts val="300"/>
              </a:spcBef>
            </a:pPr>
            <a:r>
              <a:rPr lang="uk-UA" sz="1400" dirty="0" smtClean="0">
                <a:latin typeface="Tahoma" panose="020B0604030504040204" pitchFamily="34" charset="0"/>
                <a:ea typeface="Tahoma" panose="020B0604030504040204" pitchFamily="34" charset="0"/>
                <a:cs typeface="Tahoma" panose="020B0604030504040204" pitchFamily="34" charset="0"/>
              </a:rPr>
              <a:t>Імовірність </a:t>
            </a:r>
            <a:r>
              <a:rPr lang="uk-UA" sz="1400" dirty="0">
                <a:latin typeface="Tahoma" panose="020B0604030504040204" pitchFamily="34" charset="0"/>
                <a:ea typeface="Tahoma" panose="020B0604030504040204" pitchFamily="34" charset="0"/>
                <a:cs typeface="Tahoma" panose="020B0604030504040204" pitchFamily="34" charset="0"/>
              </a:rPr>
              <a:t>знаходження випадкової величини у дозволених </a:t>
            </a:r>
            <a:r>
              <a:rPr lang="uk-UA" sz="1400" dirty="0" smtClean="0">
                <a:latin typeface="Tahoma" panose="020B0604030504040204" pitchFamily="34" charset="0"/>
                <a:ea typeface="Tahoma" panose="020B0604030504040204" pitchFamily="34" charset="0"/>
                <a:cs typeface="Tahoma" panose="020B0604030504040204" pitchFamily="34" charset="0"/>
              </a:rPr>
              <a:t>межах</a:t>
            </a:r>
            <a:endParaRPr lang="uk-UA" sz="1400" dirty="0">
              <a:latin typeface="Tahoma" panose="020B0604030504040204" pitchFamily="34" charset="0"/>
              <a:ea typeface="Tahoma" panose="020B0604030504040204" pitchFamily="34" charset="0"/>
              <a:cs typeface="Tahoma" panose="020B0604030504040204" pitchFamily="34" charset="0"/>
            </a:endParaRPr>
          </a:p>
        </p:txBody>
      </p:sp>
      <p:sp>
        <p:nvSpPr>
          <p:cNvPr id="35" name="Rectangle 15">
            <a:extLst>
              <a:ext uri="{FF2B5EF4-FFF2-40B4-BE49-F238E27FC236}">
                <a16:creationId xmlns:a16="http://schemas.microsoft.com/office/drawing/2014/main" xmlns="" id="{1FD87AE6-F58C-944E-A127-AE563A4DBF45}"/>
              </a:ext>
            </a:extLst>
          </p:cNvPr>
          <p:cNvSpPr/>
          <p:nvPr/>
        </p:nvSpPr>
        <p:spPr>
          <a:xfrm>
            <a:off x="10626307" y="3184468"/>
            <a:ext cx="1498193" cy="2069797"/>
          </a:xfrm>
          <a:prstGeom prst="rect">
            <a:avLst/>
          </a:prstGeom>
        </p:spPr>
        <p:txBody>
          <a:bodyPr wrap="square">
            <a:spAutoFit/>
          </a:bodyPr>
          <a:lstStyle/>
          <a:p>
            <a:pPr>
              <a:spcBef>
                <a:spcPts val="300"/>
              </a:spcBef>
            </a:pPr>
            <a:r>
              <a:rPr lang="uk-UA" sz="1400" b="1" dirty="0" smtClean="0">
                <a:latin typeface="Tahoma" panose="020B0604030504040204" pitchFamily="34" charset="0"/>
                <a:ea typeface="Tahoma" panose="020B0604030504040204" pitchFamily="34" charset="0"/>
                <a:cs typeface="Tahoma" panose="020B0604030504040204" pitchFamily="34" charset="0"/>
              </a:rPr>
              <a:t>3.20 КАТАСТРОФА</a:t>
            </a:r>
          </a:p>
          <a:p>
            <a:pPr>
              <a:spcBef>
                <a:spcPts val="300"/>
              </a:spcBef>
            </a:pPr>
            <a:r>
              <a:rPr lang="uk-UA" sz="1400" dirty="0" smtClean="0">
                <a:latin typeface="Tahoma" panose="020B0604030504040204" pitchFamily="34" charset="0"/>
                <a:ea typeface="Tahoma" panose="020B0604030504040204" pitchFamily="34" charset="0"/>
                <a:cs typeface="Tahoma" panose="020B0604030504040204" pitchFamily="34" charset="0"/>
              </a:rPr>
              <a:t>Велика </a:t>
            </a:r>
            <a:r>
              <a:rPr lang="uk-UA" sz="1400" dirty="0">
                <a:latin typeface="Tahoma" panose="020B0604030504040204" pitchFamily="34" charset="0"/>
                <a:ea typeface="Tahoma" panose="020B0604030504040204" pitchFamily="34" charset="0"/>
                <a:cs typeface="Tahoma" panose="020B0604030504040204" pitchFamily="34" charset="0"/>
              </a:rPr>
              <a:t>за масштабами аварія чи інша подія, що призводить до тяжких </a:t>
            </a:r>
            <a:r>
              <a:rPr lang="uk-UA" sz="1400" dirty="0" smtClean="0">
                <a:latin typeface="Tahoma" panose="020B0604030504040204" pitchFamily="34" charset="0"/>
                <a:ea typeface="Tahoma" panose="020B0604030504040204" pitchFamily="34" charset="0"/>
                <a:cs typeface="Tahoma" panose="020B0604030504040204" pitchFamily="34" charset="0"/>
              </a:rPr>
              <a:t>наслідків</a:t>
            </a:r>
            <a:endParaRPr lang="uk-UA" sz="1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156210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2">
            <a:extLst>
              <a:ext uri="{FF2B5EF4-FFF2-40B4-BE49-F238E27FC236}">
                <a16:creationId xmlns:a16="http://schemas.microsoft.com/office/drawing/2014/main" xmlns="" id="{552E40B7-963A-604D-9B34-73CEEBA2D38F}"/>
              </a:ext>
            </a:extLst>
          </p:cNvPr>
          <p:cNvPicPr>
            <a:picLocks noChangeAspect="1"/>
          </p:cNvPicPr>
          <p:nvPr/>
        </p:nvPicPr>
        <p:blipFill rotWithShape="1">
          <a:blip r:embed="rId3" cstate="screen">
            <a:alphaModFix amt="5000"/>
            <a:extLst>
              <a:ext uri="{28A0092B-C50C-407E-A947-70E740481C1C}">
                <a14:useLocalDpi xmlns:a14="http://schemas.microsoft.com/office/drawing/2010/main"/>
              </a:ext>
            </a:extLst>
          </a:blip>
          <a:srcRect r="78433"/>
          <a:stretch/>
        </p:blipFill>
        <p:spPr>
          <a:xfrm>
            <a:off x="9106405" y="-45720"/>
            <a:ext cx="3107897" cy="6960057"/>
          </a:xfrm>
          <a:prstGeom prst="rect">
            <a:avLst/>
          </a:prstGeom>
        </p:spPr>
      </p:pic>
      <p:cxnSp>
        <p:nvCxnSpPr>
          <p:cNvPr id="4" name="Straight Connector 4">
            <a:extLst>
              <a:ext uri="{FF2B5EF4-FFF2-40B4-BE49-F238E27FC236}">
                <a16:creationId xmlns:a16="http://schemas.microsoft.com/office/drawing/2014/main" xmlns="" id="{041361CD-B12F-7A41-9A67-98C53AC50D3A}"/>
              </a:ext>
            </a:extLst>
          </p:cNvPr>
          <p:cNvCxnSpPr/>
          <p:nvPr/>
        </p:nvCxnSpPr>
        <p:spPr>
          <a:xfrm>
            <a:off x="0" y="2946679"/>
            <a:ext cx="12192000"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5" name="Rectangle 5">
            <a:extLst>
              <a:ext uri="{FF2B5EF4-FFF2-40B4-BE49-F238E27FC236}">
                <a16:creationId xmlns:a16="http://schemas.microsoft.com/office/drawing/2014/main" xmlns="" id="{0EAABD2E-604E-7E48-9A05-120D7A3E57EC}"/>
              </a:ext>
            </a:extLst>
          </p:cNvPr>
          <p:cNvSpPr/>
          <p:nvPr/>
        </p:nvSpPr>
        <p:spPr>
          <a:xfrm>
            <a:off x="911285" y="2848970"/>
            <a:ext cx="244929" cy="244929"/>
          </a:xfrm>
          <a:prstGeom prst="rect">
            <a:avLst/>
          </a:prstGeom>
          <a:solidFill>
            <a:srgbClr val="FF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6">
            <a:extLst>
              <a:ext uri="{FF2B5EF4-FFF2-40B4-BE49-F238E27FC236}">
                <a16:creationId xmlns:a16="http://schemas.microsoft.com/office/drawing/2014/main" xmlns="" id="{99926B13-9CF9-1744-BE48-28C75EF3F0BE}"/>
              </a:ext>
            </a:extLst>
          </p:cNvPr>
          <p:cNvSpPr/>
          <p:nvPr/>
        </p:nvSpPr>
        <p:spPr>
          <a:xfrm>
            <a:off x="4172465" y="2845254"/>
            <a:ext cx="244929" cy="244929"/>
          </a:xfrm>
          <a:prstGeom prst="rect">
            <a:avLst/>
          </a:prstGeom>
          <a:solidFill>
            <a:srgbClr val="FF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7">
            <a:extLst>
              <a:ext uri="{FF2B5EF4-FFF2-40B4-BE49-F238E27FC236}">
                <a16:creationId xmlns:a16="http://schemas.microsoft.com/office/drawing/2014/main" xmlns="" id="{CF40306E-4CAB-D34F-8B04-6D8FC4B8126C}"/>
              </a:ext>
            </a:extLst>
          </p:cNvPr>
          <p:cNvSpPr/>
          <p:nvPr/>
        </p:nvSpPr>
        <p:spPr>
          <a:xfrm>
            <a:off x="7433645" y="2841538"/>
            <a:ext cx="244929" cy="244929"/>
          </a:xfrm>
          <a:prstGeom prst="rect">
            <a:avLst/>
          </a:prstGeom>
          <a:solidFill>
            <a:srgbClr val="FF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8">
            <a:extLst>
              <a:ext uri="{FF2B5EF4-FFF2-40B4-BE49-F238E27FC236}">
                <a16:creationId xmlns:a16="http://schemas.microsoft.com/office/drawing/2014/main" xmlns="" id="{F54BD910-F630-3A4E-899F-1063E4140D0B}"/>
              </a:ext>
            </a:extLst>
          </p:cNvPr>
          <p:cNvSpPr/>
          <p:nvPr/>
        </p:nvSpPr>
        <p:spPr>
          <a:xfrm>
            <a:off x="10694822" y="2834106"/>
            <a:ext cx="244929" cy="244929"/>
          </a:xfrm>
          <a:prstGeom prst="rect">
            <a:avLst/>
          </a:prstGeom>
          <a:solidFill>
            <a:srgbClr val="FF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9">
            <a:extLst>
              <a:ext uri="{FF2B5EF4-FFF2-40B4-BE49-F238E27FC236}">
                <a16:creationId xmlns:a16="http://schemas.microsoft.com/office/drawing/2014/main" xmlns="" id="{B59DF68D-21BE-1B4F-9194-37C864C18C2B}"/>
              </a:ext>
            </a:extLst>
          </p:cNvPr>
          <p:cNvSpPr/>
          <p:nvPr/>
        </p:nvSpPr>
        <p:spPr>
          <a:xfrm>
            <a:off x="2541875" y="2852686"/>
            <a:ext cx="244929" cy="244929"/>
          </a:xfrm>
          <a:prstGeom prst="rect">
            <a:avLst/>
          </a:prstGeom>
          <a:solidFill>
            <a:srgbClr val="FF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21">
            <a:extLst>
              <a:ext uri="{FF2B5EF4-FFF2-40B4-BE49-F238E27FC236}">
                <a16:creationId xmlns:a16="http://schemas.microsoft.com/office/drawing/2014/main" xmlns="" id="{3C83B80D-2702-6041-93A7-EF10EE8975F4}"/>
              </a:ext>
            </a:extLst>
          </p:cNvPr>
          <p:cNvSpPr/>
          <p:nvPr/>
        </p:nvSpPr>
        <p:spPr>
          <a:xfrm>
            <a:off x="5803055" y="2856404"/>
            <a:ext cx="244929" cy="244929"/>
          </a:xfrm>
          <a:prstGeom prst="rect">
            <a:avLst/>
          </a:prstGeom>
          <a:solidFill>
            <a:srgbClr val="FF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22">
            <a:extLst>
              <a:ext uri="{FF2B5EF4-FFF2-40B4-BE49-F238E27FC236}">
                <a16:creationId xmlns:a16="http://schemas.microsoft.com/office/drawing/2014/main" xmlns="" id="{F3226CD3-EB82-EC4E-BFAA-B75DD930E4AA}"/>
              </a:ext>
            </a:extLst>
          </p:cNvPr>
          <p:cNvSpPr/>
          <p:nvPr/>
        </p:nvSpPr>
        <p:spPr>
          <a:xfrm>
            <a:off x="9064235" y="2837822"/>
            <a:ext cx="244929" cy="244929"/>
          </a:xfrm>
          <a:prstGeom prst="rect">
            <a:avLst/>
          </a:prstGeom>
          <a:solidFill>
            <a:srgbClr val="FF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xmlns="" id="{6F56280A-B88A-4446-A3E9-0A5017001BD3}"/>
              </a:ext>
            </a:extLst>
          </p:cNvPr>
          <p:cNvSpPr txBox="1"/>
          <p:nvPr/>
        </p:nvSpPr>
        <p:spPr>
          <a:xfrm>
            <a:off x="874713" y="441556"/>
            <a:ext cx="10644151" cy="1923604"/>
          </a:xfrm>
          <a:prstGeom prst="rect">
            <a:avLst/>
          </a:prstGeom>
          <a:noFill/>
        </p:spPr>
        <p:txBody>
          <a:bodyPr wrap="square" rtlCol="0">
            <a:spAutoFit/>
          </a:bodyPr>
          <a:lstStyle/>
          <a:p>
            <a:pPr lvl="0" algn="r">
              <a:defRPr/>
            </a:pPr>
            <a:r>
              <a:rPr lang="ru-RU" sz="4400" b="1" dirty="0">
                <a:latin typeface="Tahoma" panose="020B0604030504040204" pitchFamily="34" charset="0"/>
                <a:ea typeface="Tahoma" panose="020B0604030504040204" pitchFamily="34" charset="0"/>
                <a:cs typeface="Tahoma" panose="020B0604030504040204" pitchFamily="34" charset="0"/>
              </a:rPr>
              <a:t>ДБН В.1.2-14:2018  </a:t>
            </a:r>
            <a:endParaRPr lang="ru-RU" sz="4400" b="1" dirty="0" smtClean="0">
              <a:latin typeface="Tahoma" panose="020B0604030504040204" pitchFamily="34" charset="0"/>
              <a:ea typeface="Tahoma" panose="020B0604030504040204" pitchFamily="34" charset="0"/>
              <a:cs typeface="Tahoma" panose="020B0604030504040204" pitchFamily="34" charset="0"/>
            </a:endParaRPr>
          </a:p>
          <a:p>
            <a:pPr lvl="0" algn="r">
              <a:defRPr/>
            </a:pPr>
            <a:r>
              <a:rPr lang="ru-RU" sz="2500" b="1" dirty="0" smtClean="0">
                <a:latin typeface="Tahoma" panose="020B0604030504040204" pitchFamily="34" charset="0"/>
                <a:ea typeface="Tahoma" panose="020B0604030504040204" pitchFamily="34" charset="0"/>
                <a:cs typeface="Tahoma" panose="020B0604030504040204" pitchFamily="34" charset="0"/>
              </a:rPr>
              <a:t>Система </a:t>
            </a:r>
            <a:r>
              <a:rPr lang="ru-RU" sz="2500" b="1" dirty="0" err="1">
                <a:latin typeface="Tahoma" panose="020B0604030504040204" pitchFamily="34" charset="0"/>
                <a:ea typeface="Tahoma" panose="020B0604030504040204" pitchFamily="34" charset="0"/>
                <a:cs typeface="Tahoma" panose="020B0604030504040204" pitchFamily="34" charset="0"/>
              </a:rPr>
              <a:t>забезпечення</a:t>
            </a:r>
            <a:r>
              <a:rPr lang="ru-RU" sz="2500" b="1" dirty="0">
                <a:latin typeface="Tahoma" panose="020B0604030504040204" pitchFamily="34" charset="0"/>
                <a:ea typeface="Tahoma" panose="020B0604030504040204" pitchFamily="34" charset="0"/>
                <a:cs typeface="Tahoma" panose="020B0604030504040204" pitchFamily="34" charset="0"/>
              </a:rPr>
              <a:t> </a:t>
            </a:r>
            <a:r>
              <a:rPr lang="ru-RU" sz="2500" b="1" dirty="0" err="1">
                <a:latin typeface="Tahoma" panose="020B0604030504040204" pitchFamily="34" charset="0"/>
                <a:ea typeface="Tahoma" panose="020B0604030504040204" pitchFamily="34" charset="0"/>
                <a:cs typeface="Tahoma" panose="020B0604030504040204" pitchFamily="34" charset="0"/>
              </a:rPr>
              <a:t>надійності</a:t>
            </a:r>
            <a:r>
              <a:rPr lang="ru-RU" sz="2500" b="1" dirty="0">
                <a:latin typeface="Tahoma" panose="020B0604030504040204" pitchFamily="34" charset="0"/>
                <a:ea typeface="Tahoma" panose="020B0604030504040204" pitchFamily="34" charset="0"/>
                <a:cs typeface="Tahoma" panose="020B0604030504040204" pitchFamily="34" charset="0"/>
              </a:rPr>
              <a:t> та </a:t>
            </a:r>
            <a:r>
              <a:rPr lang="ru-RU" sz="2500" b="1" dirty="0" err="1">
                <a:latin typeface="Tahoma" panose="020B0604030504040204" pitchFamily="34" charset="0"/>
                <a:ea typeface="Tahoma" panose="020B0604030504040204" pitchFamily="34" charset="0"/>
                <a:cs typeface="Tahoma" panose="020B0604030504040204" pitchFamily="34" charset="0"/>
              </a:rPr>
              <a:t>безпеки</a:t>
            </a:r>
            <a:r>
              <a:rPr lang="ru-RU" sz="2500" b="1" dirty="0">
                <a:latin typeface="Tahoma" panose="020B0604030504040204" pitchFamily="34" charset="0"/>
                <a:ea typeface="Tahoma" panose="020B0604030504040204" pitchFamily="34" charset="0"/>
                <a:cs typeface="Tahoma" panose="020B0604030504040204" pitchFamily="34" charset="0"/>
              </a:rPr>
              <a:t> </a:t>
            </a:r>
            <a:r>
              <a:rPr lang="ru-RU" sz="2500" b="1" dirty="0" err="1">
                <a:latin typeface="Tahoma" panose="020B0604030504040204" pitchFamily="34" charset="0"/>
                <a:ea typeface="Tahoma" panose="020B0604030504040204" pitchFamily="34" charset="0"/>
                <a:cs typeface="Tahoma" panose="020B0604030504040204" pitchFamily="34" charset="0"/>
              </a:rPr>
              <a:t>будівельних</a:t>
            </a:r>
            <a:r>
              <a:rPr lang="ru-RU" sz="2500" b="1" dirty="0">
                <a:latin typeface="Tahoma" panose="020B0604030504040204" pitchFamily="34" charset="0"/>
                <a:ea typeface="Tahoma" panose="020B0604030504040204" pitchFamily="34" charset="0"/>
                <a:cs typeface="Tahoma" panose="020B0604030504040204" pitchFamily="34" charset="0"/>
              </a:rPr>
              <a:t> </a:t>
            </a:r>
            <a:r>
              <a:rPr lang="ru-RU" sz="2500" b="1" dirty="0" err="1">
                <a:latin typeface="Tahoma" panose="020B0604030504040204" pitchFamily="34" charset="0"/>
                <a:ea typeface="Tahoma" panose="020B0604030504040204" pitchFamily="34" charset="0"/>
                <a:cs typeface="Tahoma" panose="020B0604030504040204" pitchFamily="34" charset="0"/>
              </a:rPr>
              <a:t>об’єктів</a:t>
            </a:r>
            <a:r>
              <a:rPr lang="ru-RU" sz="2500" b="1" dirty="0">
                <a:latin typeface="Tahoma" panose="020B0604030504040204" pitchFamily="34" charset="0"/>
                <a:ea typeface="Tahoma" panose="020B0604030504040204" pitchFamily="34" charset="0"/>
                <a:cs typeface="Tahoma" panose="020B0604030504040204" pitchFamily="34" charset="0"/>
              </a:rPr>
              <a:t>. </a:t>
            </a:r>
            <a:r>
              <a:rPr lang="ru-RU" sz="2500" b="1" dirty="0" err="1">
                <a:latin typeface="Tahoma" panose="020B0604030504040204" pitchFamily="34" charset="0"/>
                <a:ea typeface="Tahoma" panose="020B0604030504040204" pitchFamily="34" charset="0"/>
                <a:cs typeface="Tahoma" panose="020B0604030504040204" pitchFamily="34" charset="0"/>
              </a:rPr>
              <a:t>Загальні</a:t>
            </a:r>
            <a:r>
              <a:rPr lang="ru-RU" sz="2500" b="1" dirty="0">
                <a:latin typeface="Tahoma" panose="020B0604030504040204" pitchFamily="34" charset="0"/>
                <a:ea typeface="Tahoma" panose="020B0604030504040204" pitchFamily="34" charset="0"/>
                <a:cs typeface="Tahoma" panose="020B0604030504040204" pitchFamily="34" charset="0"/>
              </a:rPr>
              <a:t> </a:t>
            </a:r>
            <a:r>
              <a:rPr lang="ru-RU" sz="2500" b="1" dirty="0" err="1">
                <a:latin typeface="Tahoma" panose="020B0604030504040204" pitchFamily="34" charset="0"/>
                <a:ea typeface="Tahoma" panose="020B0604030504040204" pitchFamily="34" charset="0"/>
                <a:cs typeface="Tahoma" panose="020B0604030504040204" pitchFamily="34" charset="0"/>
              </a:rPr>
              <a:t>принципи</a:t>
            </a:r>
            <a:r>
              <a:rPr lang="ru-RU" sz="2500" b="1" dirty="0">
                <a:latin typeface="Tahoma" panose="020B0604030504040204" pitchFamily="34" charset="0"/>
                <a:ea typeface="Tahoma" panose="020B0604030504040204" pitchFamily="34" charset="0"/>
                <a:cs typeface="Tahoma" panose="020B0604030504040204" pitchFamily="34" charset="0"/>
              </a:rPr>
              <a:t> </a:t>
            </a:r>
            <a:r>
              <a:rPr lang="ru-RU" sz="2500" b="1" dirty="0" err="1">
                <a:latin typeface="Tahoma" panose="020B0604030504040204" pitchFamily="34" charset="0"/>
                <a:ea typeface="Tahoma" panose="020B0604030504040204" pitchFamily="34" charset="0"/>
                <a:cs typeface="Tahoma" panose="020B0604030504040204" pitchFamily="34" charset="0"/>
              </a:rPr>
              <a:t>забезпечення</a:t>
            </a:r>
            <a:r>
              <a:rPr lang="ru-RU" sz="2500" b="1" dirty="0">
                <a:latin typeface="Tahoma" panose="020B0604030504040204" pitchFamily="34" charset="0"/>
                <a:ea typeface="Tahoma" panose="020B0604030504040204" pitchFamily="34" charset="0"/>
                <a:cs typeface="Tahoma" panose="020B0604030504040204" pitchFamily="34" charset="0"/>
              </a:rPr>
              <a:t> </a:t>
            </a:r>
            <a:r>
              <a:rPr lang="ru-RU" sz="2500" b="1" dirty="0" err="1">
                <a:latin typeface="Tahoma" panose="020B0604030504040204" pitchFamily="34" charset="0"/>
                <a:ea typeface="Tahoma" panose="020B0604030504040204" pitchFamily="34" charset="0"/>
                <a:cs typeface="Tahoma" panose="020B0604030504040204" pitchFamily="34" charset="0"/>
              </a:rPr>
              <a:t>надійності</a:t>
            </a:r>
            <a:r>
              <a:rPr lang="ru-RU" sz="2500" b="1" dirty="0">
                <a:latin typeface="Tahoma" panose="020B0604030504040204" pitchFamily="34" charset="0"/>
                <a:ea typeface="Tahoma" panose="020B0604030504040204" pitchFamily="34" charset="0"/>
                <a:cs typeface="Tahoma" panose="020B0604030504040204" pitchFamily="34" charset="0"/>
              </a:rPr>
              <a:t> та </a:t>
            </a:r>
            <a:r>
              <a:rPr lang="ru-RU" sz="2500" b="1" dirty="0" err="1">
                <a:latin typeface="Tahoma" panose="020B0604030504040204" pitchFamily="34" charset="0"/>
                <a:ea typeface="Tahoma" panose="020B0604030504040204" pitchFamily="34" charset="0"/>
                <a:cs typeface="Tahoma" panose="020B0604030504040204" pitchFamily="34" charset="0"/>
              </a:rPr>
              <a:t>конструктивної</a:t>
            </a:r>
            <a:r>
              <a:rPr lang="ru-RU" sz="2500" b="1" dirty="0">
                <a:latin typeface="Tahoma" panose="020B0604030504040204" pitchFamily="34" charset="0"/>
                <a:ea typeface="Tahoma" panose="020B0604030504040204" pitchFamily="34" charset="0"/>
                <a:cs typeface="Tahoma" panose="020B0604030504040204" pitchFamily="34" charset="0"/>
              </a:rPr>
              <a:t> </a:t>
            </a:r>
            <a:r>
              <a:rPr lang="ru-RU" sz="2500" b="1" dirty="0" err="1">
                <a:latin typeface="Tahoma" panose="020B0604030504040204" pitchFamily="34" charset="0"/>
                <a:ea typeface="Tahoma" panose="020B0604030504040204" pitchFamily="34" charset="0"/>
                <a:cs typeface="Tahoma" panose="020B0604030504040204" pitchFamily="34" charset="0"/>
              </a:rPr>
              <a:t>безпеки</a:t>
            </a:r>
            <a:r>
              <a:rPr lang="ru-RU" sz="2500" b="1" dirty="0">
                <a:latin typeface="Tahoma" panose="020B0604030504040204" pitchFamily="34" charset="0"/>
                <a:ea typeface="Tahoma" panose="020B0604030504040204" pitchFamily="34" charset="0"/>
                <a:cs typeface="Tahoma" panose="020B0604030504040204" pitchFamily="34" charset="0"/>
              </a:rPr>
              <a:t> </a:t>
            </a:r>
            <a:r>
              <a:rPr lang="ru-RU" sz="2500" b="1" dirty="0" err="1">
                <a:latin typeface="Tahoma" panose="020B0604030504040204" pitchFamily="34" charset="0"/>
                <a:ea typeface="Tahoma" panose="020B0604030504040204" pitchFamily="34" charset="0"/>
                <a:cs typeface="Tahoma" panose="020B0604030504040204" pitchFamily="34" charset="0"/>
              </a:rPr>
              <a:t>будівель</a:t>
            </a:r>
            <a:r>
              <a:rPr lang="ru-RU" sz="2500" b="1" dirty="0">
                <a:latin typeface="Tahoma" panose="020B0604030504040204" pitchFamily="34" charset="0"/>
                <a:ea typeface="Tahoma" panose="020B0604030504040204" pitchFamily="34" charset="0"/>
                <a:cs typeface="Tahoma" panose="020B0604030504040204" pitchFamily="34" charset="0"/>
              </a:rPr>
              <a:t> і </a:t>
            </a:r>
            <a:r>
              <a:rPr lang="ru-RU" sz="2500" b="1" dirty="0" err="1" smtClean="0">
                <a:latin typeface="Tahoma" panose="020B0604030504040204" pitchFamily="34" charset="0"/>
                <a:ea typeface="Tahoma" panose="020B0604030504040204" pitchFamily="34" charset="0"/>
                <a:cs typeface="Tahoma" panose="020B0604030504040204" pitchFamily="34" charset="0"/>
              </a:rPr>
              <a:t>споруд</a:t>
            </a:r>
            <a:endParaRPr kumimoji="0" lang="en-US" sz="4000" b="1"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9" name="Rectangle 15">
            <a:extLst>
              <a:ext uri="{FF2B5EF4-FFF2-40B4-BE49-F238E27FC236}">
                <a16:creationId xmlns:a16="http://schemas.microsoft.com/office/drawing/2014/main" xmlns="" id="{1FD87AE6-F58C-944E-A127-AE563A4DBF45}"/>
              </a:ext>
            </a:extLst>
          </p:cNvPr>
          <p:cNvSpPr/>
          <p:nvPr/>
        </p:nvSpPr>
        <p:spPr>
          <a:xfrm>
            <a:off x="808352" y="3210386"/>
            <a:ext cx="1733523" cy="3577903"/>
          </a:xfrm>
          <a:prstGeom prst="rect">
            <a:avLst/>
          </a:prstGeom>
        </p:spPr>
        <p:txBody>
          <a:bodyPr wrap="square">
            <a:spAutoFit/>
          </a:bodyPr>
          <a:lstStyle/>
          <a:p>
            <a:pPr>
              <a:spcBef>
                <a:spcPts val="300"/>
              </a:spcBef>
            </a:pPr>
            <a:r>
              <a:rPr lang="uk-UA" sz="1400" b="1" dirty="0" smtClean="0">
                <a:latin typeface="Tahoma" panose="020B0604030504040204" pitchFamily="34" charset="0"/>
                <a:ea typeface="Tahoma" panose="020B0604030504040204" pitchFamily="34" charset="0"/>
                <a:cs typeface="Tahoma" panose="020B0604030504040204" pitchFamily="34" charset="0"/>
              </a:rPr>
              <a:t>3.21 МАКСИМАЛЬНО МОЖЛИВА КАТАСТРОФА</a:t>
            </a:r>
          </a:p>
          <a:p>
            <a:pPr>
              <a:spcBef>
                <a:spcPts val="300"/>
              </a:spcBef>
            </a:pPr>
            <a:r>
              <a:rPr lang="uk-UA" sz="1400" dirty="0" smtClean="0">
                <a:latin typeface="Tahoma" panose="020B0604030504040204" pitchFamily="34" charset="0"/>
                <a:ea typeface="Tahoma" panose="020B0604030504040204" pitchFamily="34" charset="0"/>
                <a:cs typeface="Tahoma" panose="020B0604030504040204" pitchFamily="34" charset="0"/>
              </a:rPr>
              <a:t>Природна </a:t>
            </a:r>
            <a:r>
              <a:rPr lang="uk-UA" sz="1400" dirty="0">
                <a:latin typeface="Tahoma" panose="020B0604030504040204" pitchFamily="34" charset="0"/>
                <a:ea typeface="Tahoma" panose="020B0604030504040204" pitchFamily="34" charset="0"/>
                <a:cs typeface="Tahoma" panose="020B0604030504040204" pitchFamily="34" charset="0"/>
              </a:rPr>
              <a:t>або техногенна катастрофа в умовах існування об’єкта, за появи якої головні несучі конструкції </a:t>
            </a:r>
            <a:r>
              <a:rPr lang="uk-UA" sz="1400" dirty="0" smtClean="0">
                <a:latin typeface="Tahoma" panose="020B0604030504040204" pitchFamily="34" charset="0"/>
                <a:ea typeface="Tahoma" panose="020B0604030504040204" pitchFamily="34" charset="0"/>
                <a:cs typeface="Tahoma" panose="020B0604030504040204" pitchFamily="34" charset="0"/>
              </a:rPr>
              <a:t>по-винні </a:t>
            </a:r>
            <a:r>
              <a:rPr lang="uk-UA" sz="1400" dirty="0">
                <a:latin typeface="Tahoma" panose="020B0604030504040204" pitchFamily="34" charset="0"/>
                <a:ea typeface="Tahoma" panose="020B0604030504040204" pitchFamily="34" charset="0"/>
                <a:cs typeface="Tahoma" panose="020B0604030504040204" pitchFamily="34" charset="0"/>
              </a:rPr>
              <a:t>забезпечити виконання всіх функцій, пов’язаних із </a:t>
            </a:r>
            <a:r>
              <a:rPr lang="uk-UA" sz="1400" dirty="0" smtClean="0">
                <a:latin typeface="Tahoma" panose="020B0604030504040204" pitchFamily="34" charset="0"/>
                <a:ea typeface="Tahoma" panose="020B0604030504040204" pitchFamily="34" charset="0"/>
                <a:cs typeface="Tahoma" panose="020B0604030504040204" pitchFamily="34" charset="0"/>
              </a:rPr>
              <a:t>безпекою</a:t>
            </a:r>
            <a:endParaRPr lang="uk-UA" sz="1400" dirty="0">
              <a:latin typeface="Tahoma" panose="020B0604030504040204" pitchFamily="34" charset="0"/>
              <a:ea typeface="Tahoma" panose="020B0604030504040204" pitchFamily="34" charset="0"/>
              <a:cs typeface="Tahoma" panose="020B0604030504040204" pitchFamily="34" charset="0"/>
            </a:endParaRPr>
          </a:p>
        </p:txBody>
      </p:sp>
      <p:sp>
        <p:nvSpPr>
          <p:cNvPr id="30" name="Rectangle 15">
            <a:extLst>
              <a:ext uri="{FF2B5EF4-FFF2-40B4-BE49-F238E27FC236}">
                <a16:creationId xmlns:a16="http://schemas.microsoft.com/office/drawing/2014/main" xmlns="" id="{1FD87AE6-F58C-944E-A127-AE563A4DBF45}"/>
              </a:ext>
            </a:extLst>
          </p:cNvPr>
          <p:cNvSpPr/>
          <p:nvPr/>
        </p:nvSpPr>
        <p:spPr>
          <a:xfrm>
            <a:off x="2426541" y="3210386"/>
            <a:ext cx="1498193" cy="2500685"/>
          </a:xfrm>
          <a:prstGeom prst="rect">
            <a:avLst/>
          </a:prstGeom>
        </p:spPr>
        <p:txBody>
          <a:bodyPr wrap="square">
            <a:spAutoFit/>
          </a:bodyPr>
          <a:lstStyle/>
          <a:p>
            <a:pPr>
              <a:spcBef>
                <a:spcPts val="300"/>
              </a:spcBef>
            </a:pPr>
            <a:r>
              <a:rPr lang="uk-UA" sz="1400" b="1" dirty="0" smtClean="0">
                <a:latin typeface="Tahoma" panose="020B0604030504040204" pitchFamily="34" charset="0"/>
                <a:ea typeface="Tahoma" panose="020B0604030504040204" pitchFamily="34" charset="0"/>
                <a:cs typeface="Tahoma" panose="020B0604030504040204" pitchFamily="34" charset="0"/>
              </a:rPr>
              <a:t>3.22 КВАНТИЛЬ</a:t>
            </a:r>
          </a:p>
          <a:p>
            <a:pPr>
              <a:spcBef>
                <a:spcPts val="300"/>
              </a:spcBef>
            </a:pPr>
            <a:r>
              <a:rPr lang="uk-UA" sz="1400" dirty="0" smtClean="0">
                <a:latin typeface="Tahoma" panose="020B0604030504040204" pitchFamily="34" charset="0"/>
                <a:ea typeface="Tahoma" panose="020B0604030504040204" pitchFamily="34" charset="0"/>
                <a:cs typeface="Tahoma" panose="020B0604030504040204" pitchFamily="34" charset="0"/>
              </a:rPr>
              <a:t>Значення </a:t>
            </a:r>
            <a:r>
              <a:rPr lang="uk-UA" sz="1400" dirty="0">
                <a:latin typeface="Tahoma" panose="020B0604030504040204" pitchFamily="34" charset="0"/>
                <a:ea typeface="Tahoma" panose="020B0604030504040204" pitchFamily="34" charset="0"/>
                <a:cs typeface="Tahoma" panose="020B0604030504040204" pitchFamily="34" charset="0"/>
              </a:rPr>
              <a:t>випадкової величини, яке відповідає заданому значенню її інтегральної функції </a:t>
            </a:r>
            <a:r>
              <a:rPr lang="uk-UA" sz="1400" dirty="0" smtClean="0">
                <a:latin typeface="Tahoma" panose="020B0604030504040204" pitchFamily="34" charset="0"/>
                <a:ea typeface="Tahoma" panose="020B0604030504040204" pitchFamily="34" charset="0"/>
                <a:cs typeface="Tahoma" panose="020B0604030504040204" pitchFamily="34" charset="0"/>
              </a:rPr>
              <a:t>розподілу</a:t>
            </a:r>
            <a:endParaRPr lang="uk-UA" sz="1400" dirty="0">
              <a:latin typeface="Tahoma" panose="020B0604030504040204" pitchFamily="34" charset="0"/>
              <a:ea typeface="Tahoma" panose="020B0604030504040204" pitchFamily="34" charset="0"/>
              <a:cs typeface="Tahoma" panose="020B0604030504040204" pitchFamily="34" charset="0"/>
            </a:endParaRPr>
          </a:p>
        </p:txBody>
      </p:sp>
      <p:sp>
        <p:nvSpPr>
          <p:cNvPr id="31" name="Rectangle 15">
            <a:extLst>
              <a:ext uri="{FF2B5EF4-FFF2-40B4-BE49-F238E27FC236}">
                <a16:creationId xmlns:a16="http://schemas.microsoft.com/office/drawing/2014/main" xmlns="" id="{1FD87AE6-F58C-944E-A127-AE563A4DBF45}"/>
              </a:ext>
            </a:extLst>
          </p:cNvPr>
          <p:cNvSpPr/>
          <p:nvPr/>
        </p:nvSpPr>
        <p:spPr>
          <a:xfrm>
            <a:off x="4058371" y="3210680"/>
            <a:ext cx="1659063" cy="3362459"/>
          </a:xfrm>
          <a:prstGeom prst="rect">
            <a:avLst/>
          </a:prstGeom>
        </p:spPr>
        <p:txBody>
          <a:bodyPr wrap="square">
            <a:spAutoFit/>
          </a:bodyPr>
          <a:lstStyle/>
          <a:p>
            <a:pPr>
              <a:spcBef>
                <a:spcPts val="300"/>
              </a:spcBef>
            </a:pPr>
            <a:r>
              <a:rPr lang="uk-UA" sz="1400" b="1" dirty="0" smtClean="0">
                <a:latin typeface="Tahoma" panose="020B0604030504040204" pitchFamily="34" charset="0"/>
                <a:ea typeface="Tahoma" panose="020B0604030504040204" pitchFamily="34" charset="0"/>
                <a:cs typeface="Tahoma" panose="020B0604030504040204" pitchFamily="34" charset="0"/>
              </a:rPr>
              <a:t>3.23 КОЕФІЦІЄНТ НАДІЙНОСТІ ЗА ВІДПОВІДАЛЬНІСТЮ</a:t>
            </a:r>
          </a:p>
          <a:p>
            <a:pPr>
              <a:spcBef>
                <a:spcPts val="300"/>
              </a:spcBef>
            </a:pPr>
            <a:r>
              <a:rPr lang="uk-UA" sz="1400" dirty="0" smtClean="0">
                <a:latin typeface="Tahoma" panose="020B0604030504040204" pitchFamily="34" charset="0"/>
                <a:ea typeface="Tahoma" panose="020B0604030504040204" pitchFamily="34" charset="0"/>
                <a:cs typeface="Tahoma" panose="020B0604030504040204" pitchFamily="34" charset="0"/>
              </a:rPr>
              <a:t>Коефіцієнт</a:t>
            </a:r>
            <a:r>
              <a:rPr lang="uk-UA" sz="1400" dirty="0">
                <a:latin typeface="Tahoma" panose="020B0604030504040204" pitchFamily="34" charset="0"/>
                <a:ea typeface="Tahoma" panose="020B0604030504040204" pitchFamily="34" charset="0"/>
                <a:cs typeface="Tahoma" panose="020B0604030504040204" pitchFamily="34" charset="0"/>
              </a:rPr>
              <a:t>, що враховує значущість конструкції та клас наслідків (відповідальності) об’єкта, а також можливі наслідки </a:t>
            </a:r>
            <a:r>
              <a:rPr lang="uk-UA" sz="1400" dirty="0" smtClean="0">
                <a:latin typeface="Tahoma" panose="020B0604030504040204" pitchFamily="34" charset="0"/>
                <a:ea typeface="Tahoma" panose="020B0604030504040204" pitchFamily="34" charset="0"/>
                <a:cs typeface="Tahoma" panose="020B0604030504040204" pitchFamily="34" charset="0"/>
              </a:rPr>
              <a:t>відмови</a:t>
            </a:r>
            <a:endParaRPr lang="uk-UA" sz="1400" dirty="0">
              <a:latin typeface="Tahoma" panose="020B0604030504040204" pitchFamily="34" charset="0"/>
              <a:ea typeface="Tahoma" panose="020B0604030504040204" pitchFamily="34" charset="0"/>
              <a:cs typeface="Tahoma" panose="020B0604030504040204" pitchFamily="34" charset="0"/>
            </a:endParaRPr>
          </a:p>
        </p:txBody>
      </p:sp>
      <p:sp>
        <p:nvSpPr>
          <p:cNvPr id="32" name="Rectangle 15">
            <a:extLst>
              <a:ext uri="{FF2B5EF4-FFF2-40B4-BE49-F238E27FC236}">
                <a16:creationId xmlns:a16="http://schemas.microsoft.com/office/drawing/2014/main" xmlns="" id="{1FD87AE6-F58C-944E-A127-AE563A4DBF45}"/>
              </a:ext>
            </a:extLst>
          </p:cNvPr>
          <p:cNvSpPr/>
          <p:nvPr/>
        </p:nvSpPr>
        <p:spPr>
          <a:xfrm>
            <a:off x="5717434" y="3199332"/>
            <a:ext cx="1498193" cy="2069797"/>
          </a:xfrm>
          <a:prstGeom prst="rect">
            <a:avLst/>
          </a:prstGeom>
        </p:spPr>
        <p:txBody>
          <a:bodyPr wrap="square">
            <a:spAutoFit/>
          </a:bodyPr>
          <a:lstStyle/>
          <a:p>
            <a:pPr>
              <a:spcBef>
                <a:spcPts val="300"/>
              </a:spcBef>
            </a:pPr>
            <a:r>
              <a:rPr lang="uk-UA" sz="1400" b="1" dirty="0" smtClean="0">
                <a:latin typeface="Tahoma" panose="020B0604030504040204" pitchFamily="34" charset="0"/>
                <a:ea typeface="Tahoma" panose="020B0604030504040204" pitchFamily="34" charset="0"/>
                <a:cs typeface="Tahoma" panose="020B0604030504040204" pitchFamily="34" charset="0"/>
              </a:rPr>
              <a:t>3.24 КОЕФІЦІЄНТ НАДІЙНОСТІ МОДЕЛІ</a:t>
            </a:r>
          </a:p>
          <a:p>
            <a:pPr>
              <a:spcBef>
                <a:spcPts val="300"/>
              </a:spcBef>
            </a:pPr>
            <a:r>
              <a:rPr lang="uk-UA" sz="1400" dirty="0" smtClean="0">
                <a:latin typeface="Tahoma" panose="020B0604030504040204" pitchFamily="34" charset="0"/>
                <a:ea typeface="Tahoma" panose="020B0604030504040204" pitchFamily="34" charset="0"/>
                <a:cs typeface="Tahoma" panose="020B0604030504040204" pitchFamily="34" charset="0"/>
              </a:rPr>
              <a:t>Коефіцієнт</a:t>
            </a:r>
            <a:r>
              <a:rPr lang="uk-UA" sz="1400" dirty="0">
                <a:latin typeface="Tahoma" panose="020B0604030504040204" pitchFamily="34" charset="0"/>
                <a:ea typeface="Tahoma" panose="020B0604030504040204" pitchFamily="34" charset="0"/>
                <a:cs typeface="Tahoma" panose="020B0604030504040204" pitchFamily="34" charset="0"/>
              </a:rPr>
              <a:t>, який враховує невизначеність розрахункової моделі</a:t>
            </a:r>
          </a:p>
        </p:txBody>
      </p:sp>
      <p:sp>
        <p:nvSpPr>
          <p:cNvPr id="33" name="Rectangle 15">
            <a:extLst>
              <a:ext uri="{FF2B5EF4-FFF2-40B4-BE49-F238E27FC236}">
                <a16:creationId xmlns:a16="http://schemas.microsoft.com/office/drawing/2014/main" xmlns="" id="{1FD87AE6-F58C-944E-A127-AE563A4DBF45}"/>
              </a:ext>
            </a:extLst>
          </p:cNvPr>
          <p:cNvSpPr/>
          <p:nvPr/>
        </p:nvSpPr>
        <p:spPr>
          <a:xfrm>
            <a:off x="7343948" y="3199331"/>
            <a:ext cx="1569262" cy="2539157"/>
          </a:xfrm>
          <a:prstGeom prst="rect">
            <a:avLst/>
          </a:prstGeom>
        </p:spPr>
        <p:txBody>
          <a:bodyPr wrap="square">
            <a:spAutoFit/>
          </a:bodyPr>
          <a:lstStyle/>
          <a:p>
            <a:pPr>
              <a:spcBef>
                <a:spcPts val="600"/>
              </a:spcBef>
            </a:pPr>
            <a:r>
              <a:rPr lang="uk-UA" sz="1400" b="1" dirty="0" smtClean="0">
                <a:latin typeface="Tahoma" panose="020B0604030504040204" pitchFamily="34" charset="0"/>
                <a:ea typeface="Tahoma" panose="020B0604030504040204" pitchFamily="34" charset="0"/>
                <a:cs typeface="Tahoma" panose="020B0604030504040204" pitchFamily="34" charset="0"/>
              </a:rPr>
              <a:t>3.40 НАДІЙНІСТЬ ОБ’ЄКТА</a:t>
            </a:r>
          </a:p>
          <a:p>
            <a:pPr>
              <a:spcBef>
                <a:spcPts val="600"/>
              </a:spcBef>
            </a:pPr>
            <a:r>
              <a:rPr lang="uk-UA" sz="1400" dirty="0" smtClean="0">
                <a:latin typeface="Tahoma" panose="020B0604030504040204" pitchFamily="34" charset="0"/>
                <a:ea typeface="Tahoma" panose="020B0604030504040204" pitchFamily="34" charset="0"/>
                <a:cs typeface="Tahoma" panose="020B0604030504040204" pitchFamily="34" charset="0"/>
              </a:rPr>
              <a:t>Властивість </a:t>
            </a:r>
            <a:r>
              <a:rPr lang="uk-UA" sz="1400" dirty="0">
                <a:latin typeface="Tahoma" panose="020B0604030504040204" pitchFamily="34" charset="0"/>
                <a:ea typeface="Tahoma" panose="020B0604030504040204" pitchFamily="34" charset="0"/>
                <a:cs typeface="Tahoma" panose="020B0604030504040204" pitchFamily="34" charset="0"/>
              </a:rPr>
              <a:t>об’єкта виконувати задані функції протягом розрахункового строку </a:t>
            </a:r>
            <a:r>
              <a:rPr lang="uk-UA" sz="1400" dirty="0" smtClean="0">
                <a:latin typeface="Tahoma" panose="020B0604030504040204" pitchFamily="34" charset="0"/>
                <a:ea typeface="Tahoma" panose="020B0604030504040204" pitchFamily="34" charset="0"/>
                <a:cs typeface="Tahoma" panose="020B0604030504040204" pitchFamily="34" charset="0"/>
              </a:rPr>
              <a:t>експлуатації</a:t>
            </a:r>
            <a:endParaRPr lang="uk-UA" sz="1400" dirty="0">
              <a:latin typeface="Tahoma" panose="020B0604030504040204" pitchFamily="34" charset="0"/>
              <a:ea typeface="Tahoma" panose="020B0604030504040204" pitchFamily="34" charset="0"/>
              <a:cs typeface="Tahoma" panose="020B0604030504040204" pitchFamily="34" charset="0"/>
            </a:endParaRPr>
          </a:p>
        </p:txBody>
      </p:sp>
      <p:sp>
        <p:nvSpPr>
          <p:cNvPr id="34" name="Rectangle 15">
            <a:extLst>
              <a:ext uri="{FF2B5EF4-FFF2-40B4-BE49-F238E27FC236}">
                <a16:creationId xmlns:a16="http://schemas.microsoft.com/office/drawing/2014/main" xmlns="" id="{1FD87AE6-F58C-944E-A127-AE563A4DBF45}"/>
              </a:ext>
            </a:extLst>
          </p:cNvPr>
          <p:cNvSpPr/>
          <p:nvPr/>
        </p:nvSpPr>
        <p:spPr>
          <a:xfrm>
            <a:off x="9003012" y="3199238"/>
            <a:ext cx="1498193" cy="3400931"/>
          </a:xfrm>
          <a:prstGeom prst="rect">
            <a:avLst/>
          </a:prstGeom>
        </p:spPr>
        <p:txBody>
          <a:bodyPr wrap="square">
            <a:spAutoFit/>
          </a:bodyPr>
          <a:lstStyle/>
          <a:p>
            <a:pPr>
              <a:spcBef>
                <a:spcPts val="600"/>
              </a:spcBef>
            </a:pPr>
            <a:r>
              <a:rPr lang="uk-UA" sz="1400" b="1" dirty="0" smtClean="0">
                <a:latin typeface="Tahoma" panose="020B0604030504040204" pitchFamily="34" charset="0"/>
                <a:ea typeface="Tahoma" panose="020B0604030504040204" pitchFamily="34" charset="0"/>
                <a:cs typeface="Tahoma" panose="020B0604030504040204" pitchFamily="34" charset="0"/>
              </a:rPr>
              <a:t>3.41  НЕЛІНІЙНІСТЬ</a:t>
            </a:r>
          </a:p>
          <a:p>
            <a:pPr>
              <a:spcBef>
                <a:spcPts val="600"/>
              </a:spcBef>
            </a:pPr>
            <a:r>
              <a:rPr lang="uk-UA" sz="1400" dirty="0" smtClean="0">
                <a:latin typeface="Tahoma" panose="020B0604030504040204" pitchFamily="34" charset="0"/>
                <a:ea typeface="Tahoma" panose="020B0604030504040204" pitchFamily="34" charset="0"/>
                <a:cs typeface="Tahoma" panose="020B0604030504040204" pitchFamily="34" charset="0"/>
              </a:rPr>
              <a:t>Відсутність </a:t>
            </a:r>
            <a:r>
              <a:rPr lang="uk-UA" sz="1400" dirty="0">
                <a:latin typeface="Tahoma" panose="020B0604030504040204" pitchFamily="34" charset="0"/>
                <a:ea typeface="Tahoma" panose="020B0604030504040204" pitchFamily="34" charset="0"/>
                <a:cs typeface="Tahoma" panose="020B0604030504040204" pitchFamily="34" charset="0"/>
              </a:rPr>
              <a:t>лінійної залежності  між діями  і  навантажувальними ефектами,  що  призводить до порушення принципу незалежності дії </a:t>
            </a:r>
            <a:r>
              <a:rPr lang="uk-UA" sz="1400" dirty="0" smtClean="0">
                <a:latin typeface="Tahoma" panose="020B0604030504040204" pitchFamily="34" charset="0"/>
                <a:ea typeface="Tahoma" panose="020B0604030504040204" pitchFamily="34" charset="0"/>
                <a:cs typeface="Tahoma" panose="020B0604030504040204" pitchFamily="34" charset="0"/>
              </a:rPr>
              <a:t>сил</a:t>
            </a:r>
            <a:endParaRPr lang="uk-UA" sz="1400" dirty="0">
              <a:latin typeface="Tahoma" panose="020B0604030504040204" pitchFamily="34" charset="0"/>
              <a:ea typeface="Tahoma" panose="020B0604030504040204" pitchFamily="34" charset="0"/>
              <a:cs typeface="Tahoma" panose="020B0604030504040204" pitchFamily="34" charset="0"/>
            </a:endParaRPr>
          </a:p>
        </p:txBody>
      </p:sp>
      <p:sp>
        <p:nvSpPr>
          <p:cNvPr id="35" name="Rectangle 15">
            <a:extLst>
              <a:ext uri="{FF2B5EF4-FFF2-40B4-BE49-F238E27FC236}">
                <a16:creationId xmlns:a16="http://schemas.microsoft.com/office/drawing/2014/main" xmlns="" id="{1FD87AE6-F58C-944E-A127-AE563A4DBF45}"/>
              </a:ext>
            </a:extLst>
          </p:cNvPr>
          <p:cNvSpPr/>
          <p:nvPr/>
        </p:nvSpPr>
        <p:spPr>
          <a:xfrm>
            <a:off x="10626307" y="3184468"/>
            <a:ext cx="1498193" cy="3400931"/>
          </a:xfrm>
          <a:prstGeom prst="rect">
            <a:avLst/>
          </a:prstGeom>
        </p:spPr>
        <p:txBody>
          <a:bodyPr wrap="square">
            <a:spAutoFit/>
          </a:bodyPr>
          <a:lstStyle/>
          <a:p>
            <a:pPr>
              <a:spcBef>
                <a:spcPts val="600"/>
              </a:spcBef>
            </a:pPr>
            <a:r>
              <a:rPr lang="uk-UA" sz="1400" b="1" dirty="0" smtClean="0">
                <a:latin typeface="Tahoma" panose="020B0604030504040204" pitchFamily="34" charset="0"/>
                <a:ea typeface="Tahoma" panose="020B0604030504040204" pitchFamily="34" charset="0"/>
                <a:cs typeface="Tahoma" panose="020B0604030504040204" pitchFamily="34" charset="0"/>
              </a:rPr>
              <a:t>3.42 ГЕОМЕТРИЧНА НЕЛІНІЙНІСТЬ</a:t>
            </a:r>
          </a:p>
          <a:p>
            <a:pPr>
              <a:spcBef>
                <a:spcPts val="600"/>
              </a:spcBef>
            </a:pPr>
            <a:r>
              <a:rPr lang="uk-UA" sz="1400" dirty="0" smtClean="0">
                <a:latin typeface="Tahoma" panose="020B0604030504040204" pitchFamily="34" charset="0"/>
                <a:ea typeface="Tahoma" panose="020B0604030504040204" pitchFamily="34" charset="0"/>
                <a:cs typeface="Tahoma" panose="020B0604030504040204" pitchFamily="34" charset="0"/>
              </a:rPr>
              <a:t>Нелінійна </a:t>
            </a:r>
            <a:r>
              <a:rPr lang="uk-UA" sz="1400" dirty="0">
                <a:latin typeface="Tahoma" panose="020B0604030504040204" pitchFamily="34" charset="0"/>
                <a:ea typeface="Tahoma" panose="020B0604030504040204" pitchFamily="34" charset="0"/>
                <a:cs typeface="Tahoma" panose="020B0604030504040204" pitchFamily="34" charset="0"/>
              </a:rPr>
              <a:t>залежність між відносними деформаціями і переміщеннями, обумовлена величиною зміщень і поворотів,  що </a:t>
            </a:r>
            <a:r>
              <a:rPr lang="uk-UA" sz="1400" dirty="0" smtClean="0">
                <a:latin typeface="Tahoma" panose="020B0604030504040204" pitchFamily="34" charset="0"/>
                <a:ea typeface="Tahoma" panose="020B0604030504040204" pitchFamily="34" charset="0"/>
                <a:cs typeface="Tahoma" panose="020B0604030504040204" pitchFamily="34" charset="0"/>
              </a:rPr>
              <a:t>розглядаються</a:t>
            </a:r>
            <a:endParaRPr lang="uk-UA" sz="1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101994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1">
            <a:extLst>
              <a:ext uri="{FF2B5EF4-FFF2-40B4-BE49-F238E27FC236}">
                <a16:creationId xmlns:a16="http://schemas.microsoft.com/office/drawing/2014/main" xmlns="" id="{43B88BEB-FF02-0541-99F3-718F252A4CA2}"/>
              </a:ext>
            </a:extLst>
          </p:cNvPr>
          <p:cNvPicPr>
            <a:picLocks noChangeAspect="1"/>
          </p:cNvPicPr>
          <p:nvPr/>
        </p:nvPicPr>
        <p:blipFill rotWithShape="1">
          <a:blip r:embed="rId2" cstate="screen">
            <a:alphaModFix amt="5000"/>
            <a:extLst>
              <a:ext uri="{28A0092B-C50C-407E-A947-70E740481C1C}">
                <a14:useLocalDpi xmlns:a14="http://schemas.microsoft.com/office/drawing/2010/main"/>
              </a:ext>
            </a:extLst>
          </a:blip>
          <a:srcRect r="78433"/>
          <a:stretch/>
        </p:blipFill>
        <p:spPr>
          <a:xfrm>
            <a:off x="9106405" y="-45720"/>
            <a:ext cx="3107897" cy="6960057"/>
          </a:xfrm>
          <a:prstGeom prst="rect">
            <a:avLst/>
          </a:prstGeom>
        </p:spPr>
      </p:pic>
      <p:sp>
        <p:nvSpPr>
          <p:cNvPr id="3" name="Rectangle 3">
            <a:extLst>
              <a:ext uri="{FF2B5EF4-FFF2-40B4-BE49-F238E27FC236}">
                <a16:creationId xmlns:a16="http://schemas.microsoft.com/office/drawing/2014/main" xmlns="" id="{DA85A3BF-52F8-6041-BEDC-4D4EB34BA978}"/>
              </a:ext>
            </a:extLst>
          </p:cNvPr>
          <p:cNvSpPr/>
          <p:nvPr/>
        </p:nvSpPr>
        <p:spPr>
          <a:xfrm>
            <a:off x="0" y="10677"/>
            <a:ext cx="5051425" cy="6858000"/>
          </a:xfrm>
          <a:prstGeom prst="rect">
            <a:avLst/>
          </a:prstGeom>
          <a:solidFill>
            <a:srgbClr val="D9EA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a:extLst>
              <a:ext uri="{FF2B5EF4-FFF2-40B4-BE49-F238E27FC236}">
                <a16:creationId xmlns:a16="http://schemas.microsoft.com/office/drawing/2014/main" xmlns="" id="{DF6F6057-317A-1C40-8374-D4E33A815CD2}"/>
              </a:ext>
            </a:extLst>
          </p:cNvPr>
          <p:cNvSpPr txBox="1"/>
          <p:nvPr/>
        </p:nvSpPr>
        <p:spPr>
          <a:xfrm>
            <a:off x="770002" y="337820"/>
            <a:ext cx="11086718" cy="707886"/>
          </a:xfrm>
          <a:prstGeom prst="rect">
            <a:avLst/>
          </a:prstGeom>
          <a:noFill/>
        </p:spPr>
        <p:txBody>
          <a:bodyPr wrap="square" rtlCol="0">
            <a:spAutoFit/>
          </a:bodyPr>
          <a:lstStyle/>
          <a:p>
            <a:pPr lvl="0">
              <a:defRPr/>
            </a:pPr>
            <a:r>
              <a:rPr lang="uk-UA" sz="4000" b="1" dirty="0" smtClean="0">
                <a:latin typeface="Tahoma" panose="020B0604030504040204" pitchFamily="34" charset="0"/>
                <a:ea typeface="Tahoma" panose="020B0604030504040204" pitchFamily="34" charset="0"/>
                <a:cs typeface="Tahoma" panose="020B0604030504040204" pitchFamily="34" charset="0"/>
              </a:rPr>
              <a:t>КОМЕНТАР</a:t>
            </a:r>
            <a:endParaRPr lang="en-US" sz="4000" b="1" dirty="0">
              <a:latin typeface="Tahoma" panose="020B0604030504040204" pitchFamily="34" charset="0"/>
              <a:ea typeface="Tahoma" panose="020B0604030504040204" pitchFamily="34" charset="0"/>
              <a:cs typeface="Tahoma" panose="020B0604030504040204" pitchFamily="34" charset="0"/>
            </a:endParaRPr>
          </a:p>
        </p:txBody>
      </p:sp>
      <p:cxnSp>
        <p:nvCxnSpPr>
          <p:cNvPr id="5" name="Straight Connector 5">
            <a:extLst>
              <a:ext uri="{FF2B5EF4-FFF2-40B4-BE49-F238E27FC236}">
                <a16:creationId xmlns:a16="http://schemas.microsoft.com/office/drawing/2014/main" xmlns="" id="{2B19F428-4B70-8541-8AF8-03A2B63372F9}"/>
              </a:ext>
            </a:extLst>
          </p:cNvPr>
          <p:cNvCxnSpPr>
            <a:cxnSpLocks/>
          </p:cNvCxnSpPr>
          <p:nvPr/>
        </p:nvCxnSpPr>
        <p:spPr>
          <a:xfrm>
            <a:off x="0" y="648995"/>
            <a:ext cx="734786" cy="0"/>
          </a:xfrm>
          <a:prstGeom prst="line">
            <a:avLst/>
          </a:prstGeom>
          <a:ln>
            <a:solidFill>
              <a:srgbClr val="FF941F"/>
            </a:solidFill>
          </a:ln>
        </p:spPr>
        <p:style>
          <a:lnRef idx="1">
            <a:schemeClr val="accent1"/>
          </a:lnRef>
          <a:fillRef idx="0">
            <a:schemeClr val="accent1"/>
          </a:fillRef>
          <a:effectRef idx="0">
            <a:schemeClr val="accent1"/>
          </a:effectRef>
          <a:fontRef idx="minor">
            <a:schemeClr val="tx1"/>
          </a:fontRef>
        </p:style>
      </p:cxnSp>
      <p:sp>
        <p:nvSpPr>
          <p:cNvPr id="6" name="Rectangle 1">
            <a:extLst>
              <a:ext uri="{FF2B5EF4-FFF2-40B4-BE49-F238E27FC236}">
                <a16:creationId xmlns:a16="http://schemas.microsoft.com/office/drawing/2014/main" xmlns="" id="{E8676B56-77D3-6149-A418-EDCCC7A74A43}"/>
              </a:ext>
            </a:extLst>
          </p:cNvPr>
          <p:cNvSpPr/>
          <p:nvPr/>
        </p:nvSpPr>
        <p:spPr>
          <a:xfrm>
            <a:off x="874713" y="1380399"/>
            <a:ext cx="4176712" cy="5262979"/>
          </a:xfrm>
          <a:prstGeom prst="rect">
            <a:avLst/>
          </a:prstGeom>
        </p:spPr>
        <p:txBody>
          <a:bodyPr wrap="square">
            <a:spAutoFit/>
          </a:bodyPr>
          <a:lstStyle/>
          <a:p>
            <a:pPr>
              <a:lnSpc>
                <a:spcPct val="120000"/>
              </a:lnSpc>
            </a:pPr>
            <a:r>
              <a:rPr lang="uk-UA" sz="2000" b="1" dirty="0" smtClean="0">
                <a:solidFill>
                  <a:srgbClr val="FF8F00"/>
                </a:solidFill>
                <a:latin typeface="Tahoma" panose="020B0604030504040204" pitchFamily="34" charset="0"/>
                <a:ea typeface="Tahoma" panose="020B0604030504040204" pitchFamily="34" charset="0"/>
                <a:cs typeface="Tahoma" panose="020B0604030504040204" pitchFamily="34" charset="0"/>
              </a:rPr>
              <a:t>Життєвий цикл </a:t>
            </a:r>
            <a:r>
              <a:rPr lang="uk-UA" sz="2000" b="1" dirty="0" smtClean="0">
                <a:latin typeface="Tahoma" panose="020B0604030504040204" pitchFamily="34" charset="0"/>
                <a:ea typeface="Tahoma" panose="020B0604030504040204" pitchFamily="34" charset="0"/>
                <a:cs typeface="Tahoma" panose="020B0604030504040204" pitchFamily="34" charset="0"/>
              </a:rPr>
              <a:t>пов’язаний </a:t>
            </a:r>
            <a:r>
              <a:rPr lang="uk-UA" sz="2000" b="1" dirty="0">
                <a:latin typeface="Tahoma" panose="020B0604030504040204" pitchFamily="34" charset="0"/>
                <a:ea typeface="Tahoma" panose="020B0604030504040204" pitchFamily="34" charset="0"/>
                <a:cs typeface="Tahoma" panose="020B0604030504040204" pitchFamily="34" charset="0"/>
              </a:rPr>
              <a:t>з ліквідаціє об'єкта, тому це включає </a:t>
            </a:r>
            <a:r>
              <a:rPr lang="uk-UA" sz="2000" b="1" dirty="0" smtClean="0">
                <a:solidFill>
                  <a:srgbClr val="FF8F00"/>
                </a:solidFill>
                <a:latin typeface="Tahoma" panose="020B0604030504040204" pitchFamily="34" charset="0"/>
                <a:ea typeface="Tahoma" panose="020B0604030504040204" pitchFamily="34" charset="0"/>
                <a:cs typeface="Tahoma" panose="020B0604030504040204" pitchFamily="34" charset="0"/>
              </a:rPr>
              <a:t>два підходи</a:t>
            </a:r>
            <a:r>
              <a:rPr lang="uk-UA" sz="2000" b="1" dirty="0">
                <a:latin typeface="Tahoma" panose="020B0604030504040204" pitchFamily="34" charset="0"/>
                <a:ea typeface="Tahoma" panose="020B0604030504040204" pitchFamily="34" charset="0"/>
                <a:cs typeface="Tahoma" panose="020B0604030504040204" pitchFamily="34" charset="0"/>
              </a:rPr>
              <a:t>: </a:t>
            </a:r>
            <a:endParaRPr lang="uk-UA" sz="2000" b="1" dirty="0" smtClean="0">
              <a:latin typeface="Tahoma" panose="020B0604030504040204" pitchFamily="34" charset="0"/>
              <a:ea typeface="Tahoma" panose="020B0604030504040204" pitchFamily="34" charset="0"/>
              <a:cs typeface="Tahoma" panose="020B0604030504040204" pitchFamily="34" charset="0"/>
            </a:endParaRPr>
          </a:p>
          <a:p>
            <a:pPr>
              <a:lnSpc>
                <a:spcPct val="120000"/>
              </a:lnSpc>
            </a:pPr>
            <a:endParaRPr lang="uk-UA" sz="2000" b="1" dirty="0">
              <a:latin typeface="Tahoma" panose="020B0604030504040204" pitchFamily="34" charset="0"/>
              <a:ea typeface="Tahoma" panose="020B0604030504040204" pitchFamily="34" charset="0"/>
              <a:cs typeface="Tahoma" panose="020B0604030504040204" pitchFamily="34" charset="0"/>
            </a:endParaRPr>
          </a:p>
          <a:p>
            <a:pPr marL="342900" indent="-342900">
              <a:lnSpc>
                <a:spcPct val="120000"/>
              </a:lnSpc>
              <a:buFont typeface="Wingdings" panose="05000000000000000000" pitchFamily="2" charset="2"/>
              <a:buChar char="§"/>
            </a:pPr>
            <a:r>
              <a:rPr lang="uk-UA" sz="2000" dirty="0" smtClean="0">
                <a:latin typeface="Tahoma" panose="020B0604030504040204" pitchFamily="34" charset="0"/>
                <a:ea typeface="Tahoma" panose="020B0604030504040204" pitchFamily="34" charset="0"/>
                <a:cs typeface="Tahoma" panose="020B0604030504040204" pitchFamily="34" charset="0"/>
              </a:rPr>
              <a:t>економічна </a:t>
            </a:r>
            <a:r>
              <a:rPr lang="uk-UA" sz="2000" dirty="0">
                <a:latin typeface="Tahoma" panose="020B0604030504040204" pitchFamily="34" charset="0"/>
                <a:ea typeface="Tahoma" panose="020B0604030504040204" pitchFamily="34" charset="0"/>
                <a:cs typeface="Tahoma" panose="020B0604030504040204" pitchFamily="34" charset="0"/>
              </a:rPr>
              <a:t>оцінка вартості об'єкта з урахуванням вартості грошей у часі, </a:t>
            </a:r>
            <a:r>
              <a:rPr lang="uk-UA" sz="2000" dirty="0" smtClean="0">
                <a:latin typeface="Tahoma" panose="020B0604030504040204" pitchFamily="34" charset="0"/>
                <a:ea typeface="Tahoma" panose="020B0604030504040204" pitchFamily="34" charset="0"/>
                <a:cs typeface="Tahoma" panose="020B0604030504040204" pitchFamily="34" charset="0"/>
              </a:rPr>
              <a:t>а </a:t>
            </a:r>
            <a:r>
              <a:rPr lang="uk-UA" sz="2000" dirty="0">
                <a:latin typeface="Tahoma" panose="020B0604030504040204" pitchFamily="34" charset="0"/>
                <a:ea typeface="Tahoma" panose="020B0604030504040204" pitchFamily="34" charset="0"/>
                <a:cs typeface="Tahoma" panose="020B0604030504040204" pitchFamily="34" charset="0"/>
              </a:rPr>
              <a:t>це задачі інвестиційного проекту, і </a:t>
            </a:r>
            <a:r>
              <a:rPr lang="uk-UA" sz="2000" dirty="0" smtClean="0">
                <a:latin typeface="Tahoma" panose="020B0604030504040204" pitchFamily="34" charset="0"/>
                <a:ea typeface="Tahoma" panose="020B0604030504040204" pitchFamily="34" charset="0"/>
                <a:cs typeface="Tahoma" panose="020B0604030504040204" pitchFamily="34" charset="0"/>
              </a:rPr>
              <a:t>це </a:t>
            </a:r>
            <a:r>
              <a:rPr lang="uk-UA" sz="2000" dirty="0">
                <a:latin typeface="Tahoma" panose="020B0604030504040204" pitchFamily="34" charset="0"/>
                <a:ea typeface="Tahoma" panose="020B0604030504040204" pitchFamily="34" charset="0"/>
                <a:cs typeface="Tahoma" panose="020B0604030504040204" pitchFamily="34" charset="0"/>
              </a:rPr>
              <a:t>впливає на час  експлуатації об'єкту, до капітального </a:t>
            </a:r>
            <a:r>
              <a:rPr lang="uk-UA" sz="2000" dirty="0" smtClean="0">
                <a:latin typeface="Tahoma" panose="020B0604030504040204" pitchFamily="34" charset="0"/>
                <a:ea typeface="Tahoma" panose="020B0604030504040204" pitchFamily="34" charset="0"/>
                <a:cs typeface="Tahoma" panose="020B0604030504040204" pitchFamily="34" charset="0"/>
              </a:rPr>
              <a:t>ремонту</a:t>
            </a:r>
          </a:p>
          <a:p>
            <a:pPr marL="342900" indent="-342900">
              <a:lnSpc>
                <a:spcPct val="120000"/>
              </a:lnSpc>
              <a:buFont typeface="Wingdings" panose="05000000000000000000" pitchFamily="2" charset="2"/>
              <a:buChar char="§"/>
            </a:pPr>
            <a:r>
              <a:rPr lang="uk-UA" sz="2000" dirty="0" smtClean="0">
                <a:latin typeface="Tahoma" panose="020B0604030504040204" pitchFamily="34" charset="0"/>
                <a:ea typeface="Tahoma" panose="020B0604030504040204" pitchFamily="34" charset="0"/>
                <a:cs typeface="Tahoma" panose="020B0604030504040204" pitchFamily="34" charset="0"/>
              </a:rPr>
              <a:t>живучість </a:t>
            </a:r>
            <a:r>
              <a:rPr lang="uk-UA" sz="2000" dirty="0">
                <a:latin typeface="Tahoma" panose="020B0604030504040204" pitchFamily="34" charset="0"/>
                <a:ea typeface="Tahoma" panose="020B0604030504040204" pitchFamily="34" charset="0"/>
                <a:cs typeface="Tahoma" panose="020B0604030504040204" pitchFamily="34" charset="0"/>
              </a:rPr>
              <a:t>конструкції і </a:t>
            </a:r>
            <a:r>
              <a:rPr lang="uk-UA" sz="2000" dirty="0" err="1" smtClean="0">
                <a:latin typeface="Tahoma" panose="020B0604030504040204" pitchFamily="34" charset="0"/>
                <a:ea typeface="Tahoma" panose="020B0604030504040204" pitchFamily="34" charset="0"/>
                <a:cs typeface="Tahoma" panose="020B0604030504040204" pitchFamily="34" charset="0"/>
              </a:rPr>
              <a:t>враху-вання</a:t>
            </a:r>
            <a:r>
              <a:rPr lang="uk-UA" sz="2000" dirty="0" smtClean="0">
                <a:latin typeface="Tahoma" panose="020B0604030504040204" pitchFamily="34" charset="0"/>
                <a:ea typeface="Tahoma" panose="020B0604030504040204" pitchFamily="34" charset="0"/>
                <a:cs typeface="Tahoma" panose="020B0604030504040204" pitchFamily="34" charset="0"/>
              </a:rPr>
              <a:t> аварійних </a:t>
            </a:r>
            <a:r>
              <a:rPr lang="uk-UA" sz="2000" dirty="0">
                <a:latin typeface="Tahoma" panose="020B0604030504040204" pitchFamily="34" charset="0"/>
                <a:ea typeface="Tahoma" panose="020B0604030504040204" pitchFamily="34" charset="0"/>
                <a:cs typeface="Tahoma" panose="020B0604030504040204" pitchFamily="34" charset="0"/>
              </a:rPr>
              <a:t>ситуацій, а можливо і </a:t>
            </a:r>
            <a:r>
              <a:rPr lang="uk-UA" sz="2000" dirty="0" smtClean="0">
                <a:latin typeface="Tahoma" panose="020B0604030504040204" pitchFamily="34" charset="0"/>
                <a:ea typeface="Tahoma" panose="020B0604030504040204" pitchFamily="34" charset="0"/>
                <a:cs typeface="Tahoma" panose="020B0604030504040204" pitchFamily="34" charset="0"/>
              </a:rPr>
              <a:t>катастроф</a:t>
            </a:r>
            <a:endParaRPr lang="uk-UA" sz="2000" dirty="0">
              <a:latin typeface="Tahoma" panose="020B0604030504040204" pitchFamily="34" charset="0"/>
              <a:ea typeface="Tahoma" panose="020B0604030504040204" pitchFamily="34" charset="0"/>
              <a:cs typeface="Tahoma" panose="020B0604030504040204" pitchFamily="34" charset="0"/>
            </a:endParaRPr>
          </a:p>
        </p:txBody>
      </p:sp>
      <p:sp>
        <p:nvSpPr>
          <p:cNvPr id="7" name="Прямоугольник 6"/>
          <p:cNvSpPr/>
          <p:nvPr/>
        </p:nvSpPr>
        <p:spPr>
          <a:xfrm>
            <a:off x="5994876" y="1429246"/>
            <a:ext cx="5789137" cy="4745915"/>
          </a:xfrm>
          <a:prstGeom prst="rect">
            <a:avLst/>
          </a:prstGeom>
        </p:spPr>
        <p:txBody>
          <a:bodyPr wrap="square">
            <a:spAutoFit/>
          </a:bodyPr>
          <a:lstStyle/>
          <a:p>
            <a:pPr>
              <a:lnSpc>
                <a:spcPct val="120000"/>
              </a:lnSpc>
            </a:pPr>
            <a:r>
              <a:rPr lang="uk-UA" b="1" dirty="0" smtClean="0">
                <a:latin typeface="Tahoma" panose="020B0604030504040204" pitchFamily="34" charset="0"/>
                <a:ea typeface="Tahoma" panose="020B0604030504040204" pitchFamily="34" charset="0"/>
                <a:cs typeface="Tahoma" panose="020B0604030504040204" pitchFamily="34" charset="0"/>
              </a:rPr>
              <a:t>КОЕФІЦІЄНТ  НАДІЙНОСТІ ЗА ВІДПОВІДАЛЬНІСТЮ І КОЕФІЦІЄНТ НАДІЙНОСТІ МОДЕЛІ </a:t>
            </a:r>
          </a:p>
          <a:p>
            <a:pPr>
              <a:lnSpc>
                <a:spcPct val="120000"/>
              </a:lnSpc>
            </a:pPr>
            <a:endParaRPr lang="uk-UA" dirty="0">
              <a:latin typeface="Tahoma" panose="020B0604030504040204" pitchFamily="34" charset="0"/>
              <a:ea typeface="Tahoma" panose="020B0604030504040204" pitchFamily="34" charset="0"/>
              <a:cs typeface="Tahoma" panose="020B0604030504040204" pitchFamily="34" charset="0"/>
            </a:endParaRPr>
          </a:p>
          <a:p>
            <a:pPr>
              <a:lnSpc>
                <a:spcPct val="120000"/>
              </a:lnSpc>
            </a:pPr>
            <a:r>
              <a:rPr lang="uk-UA" dirty="0" smtClean="0">
                <a:latin typeface="Tahoma" panose="020B0604030504040204" pitchFamily="34" charset="0"/>
                <a:ea typeface="Tahoma" panose="020B0604030504040204" pitchFamily="34" charset="0"/>
                <a:cs typeface="Tahoma" panose="020B0604030504040204" pitchFamily="34" charset="0"/>
              </a:rPr>
              <a:t>Якщо </a:t>
            </a:r>
            <a:r>
              <a:rPr lang="uk-UA" dirty="0">
                <a:latin typeface="Tahoma" panose="020B0604030504040204" pitchFamily="34" charset="0"/>
                <a:ea typeface="Tahoma" panose="020B0604030504040204" pitchFamily="34" charset="0"/>
                <a:cs typeface="Tahoma" panose="020B0604030504040204" pitchFamily="34" charset="0"/>
              </a:rPr>
              <a:t>коефіцієнт надійності за відповідальністю чітко визначений нормативними документами, то коефіцієнт надійності моделі теоретично тільки в нормативній літературі розробляється, але на підставі технічного обстеження можна отримати і оцінити  цей </a:t>
            </a:r>
            <a:r>
              <a:rPr lang="uk-UA" dirty="0" smtClean="0">
                <a:latin typeface="Tahoma" panose="020B0604030504040204" pitchFamily="34" charset="0"/>
                <a:ea typeface="Tahoma" panose="020B0604030504040204" pitchFamily="34" charset="0"/>
                <a:cs typeface="Tahoma" panose="020B0604030504040204" pitchFamily="34" charset="0"/>
              </a:rPr>
              <a:t>коефіцієнт</a:t>
            </a:r>
          </a:p>
          <a:p>
            <a:pPr>
              <a:lnSpc>
                <a:spcPct val="120000"/>
              </a:lnSpc>
            </a:pPr>
            <a:endParaRPr lang="uk-UA" dirty="0">
              <a:latin typeface="Tahoma" panose="020B0604030504040204" pitchFamily="34" charset="0"/>
              <a:ea typeface="Tahoma" panose="020B0604030504040204" pitchFamily="34" charset="0"/>
              <a:cs typeface="Tahoma" panose="020B0604030504040204" pitchFamily="34" charset="0"/>
            </a:endParaRPr>
          </a:p>
          <a:p>
            <a:pPr>
              <a:lnSpc>
                <a:spcPct val="120000"/>
              </a:lnSpc>
            </a:pPr>
            <a:r>
              <a:rPr lang="uk-UA" dirty="0">
                <a:latin typeface="Tahoma" panose="020B0604030504040204" pitchFamily="34" charset="0"/>
                <a:ea typeface="Tahoma" panose="020B0604030504040204" pitchFamily="34" charset="0"/>
                <a:cs typeface="Tahoma" panose="020B0604030504040204" pitchFamily="34" charset="0"/>
              </a:rPr>
              <a:t>Це необхідно зробити для того , щоб зрозуміти на скільки необхідно збільшити несучу спроможність конструкцій при підсиленні</a:t>
            </a:r>
            <a:endParaRPr lang="ru-RU"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897897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2">
            <a:extLst>
              <a:ext uri="{FF2B5EF4-FFF2-40B4-BE49-F238E27FC236}">
                <a16:creationId xmlns:a16="http://schemas.microsoft.com/office/drawing/2014/main" xmlns="" id="{552E40B7-963A-604D-9B34-73CEEBA2D38F}"/>
              </a:ext>
            </a:extLst>
          </p:cNvPr>
          <p:cNvPicPr>
            <a:picLocks noChangeAspect="1"/>
          </p:cNvPicPr>
          <p:nvPr/>
        </p:nvPicPr>
        <p:blipFill rotWithShape="1">
          <a:blip r:embed="rId3" cstate="screen">
            <a:alphaModFix amt="5000"/>
            <a:extLst>
              <a:ext uri="{28A0092B-C50C-407E-A947-70E740481C1C}">
                <a14:useLocalDpi xmlns:a14="http://schemas.microsoft.com/office/drawing/2010/main"/>
              </a:ext>
            </a:extLst>
          </a:blip>
          <a:srcRect r="78433"/>
          <a:stretch/>
        </p:blipFill>
        <p:spPr>
          <a:xfrm>
            <a:off x="9106405" y="-45720"/>
            <a:ext cx="3107897" cy="6960057"/>
          </a:xfrm>
          <a:prstGeom prst="rect">
            <a:avLst/>
          </a:prstGeom>
        </p:spPr>
      </p:pic>
      <p:cxnSp>
        <p:nvCxnSpPr>
          <p:cNvPr id="4" name="Straight Connector 4">
            <a:extLst>
              <a:ext uri="{FF2B5EF4-FFF2-40B4-BE49-F238E27FC236}">
                <a16:creationId xmlns:a16="http://schemas.microsoft.com/office/drawing/2014/main" xmlns="" id="{041361CD-B12F-7A41-9A67-98C53AC50D3A}"/>
              </a:ext>
            </a:extLst>
          </p:cNvPr>
          <p:cNvCxnSpPr/>
          <p:nvPr/>
        </p:nvCxnSpPr>
        <p:spPr>
          <a:xfrm>
            <a:off x="0" y="2946679"/>
            <a:ext cx="12192000"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5" name="Rectangle 5">
            <a:extLst>
              <a:ext uri="{FF2B5EF4-FFF2-40B4-BE49-F238E27FC236}">
                <a16:creationId xmlns:a16="http://schemas.microsoft.com/office/drawing/2014/main" xmlns="" id="{0EAABD2E-604E-7E48-9A05-120D7A3E57EC}"/>
              </a:ext>
            </a:extLst>
          </p:cNvPr>
          <p:cNvSpPr/>
          <p:nvPr/>
        </p:nvSpPr>
        <p:spPr>
          <a:xfrm>
            <a:off x="911285" y="2848970"/>
            <a:ext cx="244929" cy="244929"/>
          </a:xfrm>
          <a:prstGeom prst="rect">
            <a:avLst/>
          </a:prstGeom>
          <a:solidFill>
            <a:srgbClr val="FF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6">
            <a:extLst>
              <a:ext uri="{FF2B5EF4-FFF2-40B4-BE49-F238E27FC236}">
                <a16:creationId xmlns:a16="http://schemas.microsoft.com/office/drawing/2014/main" xmlns="" id="{99926B13-9CF9-1744-BE48-28C75EF3F0BE}"/>
              </a:ext>
            </a:extLst>
          </p:cNvPr>
          <p:cNvSpPr/>
          <p:nvPr/>
        </p:nvSpPr>
        <p:spPr>
          <a:xfrm>
            <a:off x="4172465" y="2845254"/>
            <a:ext cx="244929" cy="244929"/>
          </a:xfrm>
          <a:prstGeom prst="rect">
            <a:avLst/>
          </a:prstGeom>
          <a:solidFill>
            <a:srgbClr val="FF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7">
            <a:extLst>
              <a:ext uri="{FF2B5EF4-FFF2-40B4-BE49-F238E27FC236}">
                <a16:creationId xmlns:a16="http://schemas.microsoft.com/office/drawing/2014/main" xmlns="" id="{CF40306E-4CAB-D34F-8B04-6D8FC4B8126C}"/>
              </a:ext>
            </a:extLst>
          </p:cNvPr>
          <p:cNvSpPr/>
          <p:nvPr/>
        </p:nvSpPr>
        <p:spPr>
          <a:xfrm>
            <a:off x="7433645" y="2841538"/>
            <a:ext cx="244929" cy="244929"/>
          </a:xfrm>
          <a:prstGeom prst="rect">
            <a:avLst/>
          </a:prstGeom>
          <a:solidFill>
            <a:srgbClr val="FF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9">
            <a:extLst>
              <a:ext uri="{FF2B5EF4-FFF2-40B4-BE49-F238E27FC236}">
                <a16:creationId xmlns:a16="http://schemas.microsoft.com/office/drawing/2014/main" xmlns="" id="{B59DF68D-21BE-1B4F-9194-37C864C18C2B}"/>
              </a:ext>
            </a:extLst>
          </p:cNvPr>
          <p:cNvSpPr/>
          <p:nvPr/>
        </p:nvSpPr>
        <p:spPr>
          <a:xfrm>
            <a:off x="2541875" y="2852686"/>
            <a:ext cx="244929" cy="244929"/>
          </a:xfrm>
          <a:prstGeom prst="rect">
            <a:avLst/>
          </a:prstGeom>
          <a:solidFill>
            <a:srgbClr val="FF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21">
            <a:extLst>
              <a:ext uri="{FF2B5EF4-FFF2-40B4-BE49-F238E27FC236}">
                <a16:creationId xmlns:a16="http://schemas.microsoft.com/office/drawing/2014/main" xmlns="" id="{3C83B80D-2702-6041-93A7-EF10EE8975F4}"/>
              </a:ext>
            </a:extLst>
          </p:cNvPr>
          <p:cNvSpPr/>
          <p:nvPr/>
        </p:nvSpPr>
        <p:spPr>
          <a:xfrm>
            <a:off x="5803055" y="2856404"/>
            <a:ext cx="244929" cy="244929"/>
          </a:xfrm>
          <a:prstGeom prst="rect">
            <a:avLst/>
          </a:prstGeom>
          <a:solidFill>
            <a:srgbClr val="FF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xmlns="" id="{6F56280A-B88A-4446-A3E9-0A5017001BD3}"/>
              </a:ext>
            </a:extLst>
          </p:cNvPr>
          <p:cNvSpPr txBox="1"/>
          <p:nvPr/>
        </p:nvSpPr>
        <p:spPr>
          <a:xfrm>
            <a:off x="874713" y="441556"/>
            <a:ext cx="10644151" cy="1923604"/>
          </a:xfrm>
          <a:prstGeom prst="rect">
            <a:avLst/>
          </a:prstGeom>
          <a:noFill/>
        </p:spPr>
        <p:txBody>
          <a:bodyPr wrap="square" rtlCol="0">
            <a:spAutoFit/>
          </a:bodyPr>
          <a:lstStyle/>
          <a:p>
            <a:pPr lvl="0" algn="r">
              <a:defRPr/>
            </a:pPr>
            <a:r>
              <a:rPr lang="ru-RU" sz="4400" b="1" dirty="0">
                <a:latin typeface="Tahoma" panose="020B0604030504040204" pitchFamily="34" charset="0"/>
                <a:ea typeface="Tahoma" panose="020B0604030504040204" pitchFamily="34" charset="0"/>
                <a:cs typeface="Tahoma" panose="020B0604030504040204" pitchFamily="34" charset="0"/>
              </a:rPr>
              <a:t>ДБН В.1.2-14:2018  </a:t>
            </a:r>
            <a:endParaRPr lang="ru-RU" sz="4400" b="1" dirty="0" smtClean="0">
              <a:latin typeface="Tahoma" panose="020B0604030504040204" pitchFamily="34" charset="0"/>
              <a:ea typeface="Tahoma" panose="020B0604030504040204" pitchFamily="34" charset="0"/>
              <a:cs typeface="Tahoma" panose="020B0604030504040204" pitchFamily="34" charset="0"/>
            </a:endParaRPr>
          </a:p>
          <a:p>
            <a:pPr lvl="0" algn="r">
              <a:defRPr/>
            </a:pPr>
            <a:r>
              <a:rPr lang="ru-RU" sz="2500" b="1" dirty="0" smtClean="0">
                <a:latin typeface="Tahoma" panose="020B0604030504040204" pitchFamily="34" charset="0"/>
                <a:ea typeface="Tahoma" panose="020B0604030504040204" pitchFamily="34" charset="0"/>
                <a:cs typeface="Tahoma" panose="020B0604030504040204" pitchFamily="34" charset="0"/>
              </a:rPr>
              <a:t>Система </a:t>
            </a:r>
            <a:r>
              <a:rPr lang="ru-RU" sz="2500" b="1" dirty="0" err="1">
                <a:latin typeface="Tahoma" panose="020B0604030504040204" pitchFamily="34" charset="0"/>
                <a:ea typeface="Tahoma" panose="020B0604030504040204" pitchFamily="34" charset="0"/>
                <a:cs typeface="Tahoma" panose="020B0604030504040204" pitchFamily="34" charset="0"/>
              </a:rPr>
              <a:t>забезпечення</a:t>
            </a:r>
            <a:r>
              <a:rPr lang="ru-RU" sz="2500" b="1" dirty="0">
                <a:latin typeface="Tahoma" panose="020B0604030504040204" pitchFamily="34" charset="0"/>
                <a:ea typeface="Tahoma" panose="020B0604030504040204" pitchFamily="34" charset="0"/>
                <a:cs typeface="Tahoma" panose="020B0604030504040204" pitchFamily="34" charset="0"/>
              </a:rPr>
              <a:t> </a:t>
            </a:r>
            <a:r>
              <a:rPr lang="ru-RU" sz="2500" b="1" dirty="0" err="1">
                <a:latin typeface="Tahoma" panose="020B0604030504040204" pitchFamily="34" charset="0"/>
                <a:ea typeface="Tahoma" panose="020B0604030504040204" pitchFamily="34" charset="0"/>
                <a:cs typeface="Tahoma" panose="020B0604030504040204" pitchFamily="34" charset="0"/>
              </a:rPr>
              <a:t>надійності</a:t>
            </a:r>
            <a:r>
              <a:rPr lang="ru-RU" sz="2500" b="1" dirty="0">
                <a:latin typeface="Tahoma" panose="020B0604030504040204" pitchFamily="34" charset="0"/>
                <a:ea typeface="Tahoma" panose="020B0604030504040204" pitchFamily="34" charset="0"/>
                <a:cs typeface="Tahoma" panose="020B0604030504040204" pitchFamily="34" charset="0"/>
              </a:rPr>
              <a:t> та </a:t>
            </a:r>
            <a:r>
              <a:rPr lang="ru-RU" sz="2500" b="1" dirty="0" err="1">
                <a:latin typeface="Tahoma" panose="020B0604030504040204" pitchFamily="34" charset="0"/>
                <a:ea typeface="Tahoma" panose="020B0604030504040204" pitchFamily="34" charset="0"/>
                <a:cs typeface="Tahoma" panose="020B0604030504040204" pitchFamily="34" charset="0"/>
              </a:rPr>
              <a:t>безпеки</a:t>
            </a:r>
            <a:r>
              <a:rPr lang="ru-RU" sz="2500" b="1" dirty="0">
                <a:latin typeface="Tahoma" panose="020B0604030504040204" pitchFamily="34" charset="0"/>
                <a:ea typeface="Tahoma" panose="020B0604030504040204" pitchFamily="34" charset="0"/>
                <a:cs typeface="Tahoma" panose="020B0604030504040204" pitchFamily="34" charset="0"/>
              </a:rPr>
              <a:t> </a:t>
            </a:r>
            <a:r>
              <a:rPr lang="ru-RU" sz="2500" b="1" dirty="0" err="1">
                <a:latin typeface="Tahoma" panose="020B0604030504040204" pitchFamily="34" charset="0"/>
                <a:ea typeface="Tahoma" panose="020B0604030504040204" pitchFamily="34" charset="0"/>
                <a:cs typeface="Tahoma" panose="020B0604030504040204" pitchFamily="34" charset="0"/>
              </a:rPr>
              <a:t>будівельних</a:t>
            </a:r>
            <a:r>
              <a:rPr lang="ru-RU" sz="2500" b="1" dirty="0">
                <a:latin typeface="Tahoma" panose="020B0604030504040204" pitchFamily="34" charset="0"/>
                <a:ea typeface="Tahoma" panose="020B0604030504040204" pitchFamily="34" charset="0"/>
                <a:cs typeface="Tahoma" panose="020B0604030504040204" pitchFamily="34" charset="0"/>
              </a:rPr>
              <a:t> </a:t>
            </a:r>
            <a:r>
              <a:rPr lang="ru-RU" sz="2500" b="1" dirty="0" err="1">
                <a:latin typeface="Tahoma" panose="020B0604030504040204" pitchFamily="34" charset="0"/>
                <a:ea typeface="Tahoma" panose="020B0604030504040204" pitchFamily="34" charset="0"/>
                <a:cs typeface="Tahoma" panose="020B0604030504040204" pitchFamily="34" charset="0"/>
              </a:rPr>
              <a:t>об’єктів</a:t>
            </a:r>
            <a:r>
              <a:rPr lang="ru-RU" sz="2500" b="1" dirty="0">
                <a:latin typeface="Tahoma" panose="020B0604030504040204" pitchFamily="34" charset="0"/>
                <a:ea typeface="Tahoma" panose="020B0604030504040204" pitchFamily="34" charset="0"/>
                <a:cs typeface="Tahoma" panose="020B0604030504040204" pitchFamily="34" charset="0"/>
              </a:rPr>
              <a:t>. </a:t>
            </a:r>
            <a:r>
              <a:rPr lang="ru-RU" sz="2500" b="1" dirty="0" err="1">
                <a:latin typeface="Tahoma" panose="020B0604030504040204" pitchFamily="34" charset="0"/>
                <a:ea typeface="Tahoma" panose="020B0604030504040204" pitchFamily="34" charset="0"/>
                <a:cs typeface="Tahoma" panose="020B0604030504040204" pitchFamily="34" charset="0"/>
              </a:rPr>
              <a:t>Загальні</a:t>
            </a:r>
            <a:r>
              <a:rPr lang="ru-RU" sz="2500" b="1" dirty="0">
                <a:latin typeface="Tahoma" panose="020B0604030504040204" pitchFamily="34" charset="0"/>
                <a:ea typeface="Tahoma" panose="020B0604030504040204" pitchFamily="34" charset="0"/>
                <a:cs typeface="Tahoma" panose="020B0604030504040204" pitchFamily="34" charset="0"/>
              </a:rPr>
              <a:t> </a:t>
            </a:r>
            <a:r>
              <a:rPr lang="ru-RU" sz="2500" b="1" dirty="0" err="1">
                <a:latin typeface="Tahoma" panose="020B0604030504040204" pitchFamily="34" charset="0"/>
                <a:ea typeface="Tahoma" panose="020B0604030504040204" pitchFamily="34" charset="0"/>
                <a:cs typeface="Tahoma" panose="020B0604030504040204" pitchFamily="34" charset="0"/>
              </a:rPr>
              <a:t>принципи</a:t>
            </a:r>
            <a:r>
              <a:rPr lang="ru-RU" sz="2500" b="1" dirty="0">
                <a:latin typeface="Tahoma" panose="020B0604030504040204" pitchFamily="34" charset="0"/>
                <a:ea typeface="Tahoma" panose="020B0604030504040204" pitchFamily="34" charset="0"/>
                <a:cs typeface="Tahoma" panose="020B0604030504040204" pitchFamily="34" charset="0"/>
              </a:rPr>
              <a:t> </a:t>
            </a:r>
            <a:r>
              <a:rPr lang="ru-RU" sz="2500" b="1" dirty="0" err="1">
                <a:latin typeface="Tahoma" panose="020B0604030504040204" pitchFamily="34" charset="0"/>
                <a:ea typeface="Tahoma" panose="020B0604030504040204" pitchFamily="34" charset="0"/>
                <a:cs typeface="Tahoma" panose="020B0604030504040204" pitchFamily="34" charset="0"/>
              </a:rPr>
              <a:t>забезпечення</a:t>
            </a:r>
            <a:r>
              <a:rPr lang="ru-RU" sz="2500" b="1" dirty="0">
                <a:latin typeface="Tahoma" panose="020B0604030504040204" pitchFamily="34" charset="0"/>
                <a:ea typeface="Tahoma" panose="020B0604030504040204" pitchFamily="34" charset="0"/>
                <a:cs typeface="Tahoma" panose="020B0604030504040204" pitchFamily="34" charset="0"/>
              </a:rPr>
              <a:t> </a:t>
            </a:r>
            <a:r>
              <a:rPr lang="ru-RU" sz="2500" b="1" dirty="0" err="1">
                <a:latin typeface="Tahoma" panose="020B0604030504040204" pitchFamily="34" charset="0"/>
                <a:ea typeface="Tahoma" panose="020B0604030504040204" pitchFamily="34" charset="0"/>
                <a:cs typeface="Tahoma" panose="020B0604030504040204" pitchFamily="34" charset="0"/>
              </a:rPr>
              <a:t>надійності</a:t>
            </a:r>
            <a:r>
              <a:rPr lang="ru-RU" sz="2500" b="1" dirty="0">
                <a:latin typeface="Tahoma" panose="020B0604030504040204" pitchFamily="34" charset="0"/>
                <a:ea typeface="Tahoma" panose="020B0604030504040204" pitchFamily="34" charset="0"/>
                <a:cs typeface="Tahoma" panose="020B0604030504040204" pitchFamily="34" charset="0"/>
              </a:rPr>
              <a:t> та </a:t>
            </a:r>
            <a:r>
              <a:rPr lang="ru-RU" sz="2500" b="1" dirty="0" err="1">
                <a:latin typeface="Tahoma" panose="020B0604030504040204" pitchFamily="34" charset="0"/>
                <a:ea typeface="Tahoma" panose="020B0604030504040204" pitchFamily="34" charset="0"/>
                <a:cs typeface="Tahoma" panose="020B0604030504040204" pitchFamily="34" charset="0"/>
              </a:rPr>
              <a:t>конструктивної</a:t>
            </a:r>
            <a:r>
              <a:rPr lang="ru-RU" sz="2500" b="1" dirty="0">
                <a:latin typeface="Tahoma" panose="020B0604030504040204" pitchFamily="34" charset="0"/>
                <a:ea typeface="Tahoma" panose="020B0604030504040204" pitchFamily="34" charset="0"/>
                <a:cs typeface="Tahoma" panose="020B0604030504040204" pitchFamily="34" charset="0"/>
              </a:rPr>
              <a:t> </a:t>
            </a:r>
            <a:r>
              <a:rPr lang="ru-RU" sz="2500" b="1" dirty="0" err="1">
                <a:latin typeface="Tahoma" panose="020B0604030504040204" pitchFamily="34" charset="0"/>
                <a:ea typeface="Tahoma" panose="020B0604030504040204" pitchFamily="34" charset="0"/>
                <a:cs typeface="Tahoma" panose="020B0604030504040204" pitchFamily="34" charset="0"/>
              </a:rPr>
              <a:t>безпеки</a:t>
            </a:r>
            <a:r>
              <a:rPr lang="ru-RU" sz="2500" b="1" dirty="0">
                <a:latin typeface="Tahoma" panose="020B0604030504040204" pitchFamily="34" charset="0"/>
                <a:ea typeface="Tahoma" panose="020B0604030504040204" pitchFamily="34" charset="0"/>
                <a:cs typeface="Tahoma" panose="020B0604030504040204" pitchFamily="34" charset="0"/>
              </a:rPr>
              <a:t> </a:t>
            </a:r>
            <a:r>
              <a:rPr lang="ru-RU" sz="2500" b="1" dirty="0" err="1">
                <a:latin typeface="Tahoma" panose="020B0604030504040204" pitchFamily="34" charset="0"/>
                <a:ea typeface="Tahoma" panose="020B0604030504040204" pitchFamily="34" charset="0"/>
                <a:cs typeface="Tahoma" panose="020B0604030504040204" pitchFamily="34" charset="0"/>
              </a:rPr>
              <a:t>будівель</a:t>
            </a:r>
            <a:r>
              <a:rPr lang="ru-RU" sz="2500" b="1" dirty="0">
                <a:latin typeface="Tahoma" panose="020B0604030504040204" pitchFamily="34" charset="0"/>
                <a:ea typeface="Tahoma" panose="020B0604030504040204" pitchFamily="34" charset="0"/>
                <a:cs typeface="Tahoma" panose="020B0604030504040204" pitchFamily="34" charset="0"/>
              </a:rPr>
              <a:t> і </a:t>
            </a:r>
            <a:r>
              <a:rPr lang="ru-RU" sz="2500" b="1" dirty="0" err="1" smtClean="0">
                <a:latin typeface="Tahoma" panose="020B0604030504040204" pitchFamily="34" charset="0"/>
                <a:ea typeface="Tahoma" panose="020B0604030504040204" pitchFamily="34" charset="0"/>
                <a:cs typeface="Tahoma" panose="020B0604030504040204" pitchFamily="34" charset="0"/>
              </a:rPr>
              <a:t>споруд</a:t>
            </a:r>
            <a:endParaRPr kumimoji="0" lang="en-US" sz="4000" b="1"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9" name="Rectangle 15">
            <a:extLst>
              <a:ext uri="{FF2B5EF4-FFF2-40B4-BE49-F238E27FC236}">
                <a16:creationId xmlns:a16="http://schemas.microsoft.com/office/drawing/2014/main" xmlns="" id="{1FD87AE6-F58C-944E-A127-AE563A4DBF45}"/>
              </a:ext>
            </a:extLst>
          </p:cNvPr>
          <p:cNvSpPr/>
          <p:nvPr/>
        </p:nvSpPr>
        <p:spPr>
          <a:xfrm>
            <a:off x="808352" y="3210386"/>
            <a:ext cx="1733523" cy="2970044"/>
          </a:xfrm>
          <a:prstGeom prst="rect">
            <a:avLst/>
          </a:prstGeom>
        </p:spPr>
        <p:txBody>
          <a:bodyPr wrap="square">
            <a:spAutoFit/>
          </a:bodyPr>
          <a:lstStyle/>
          <a:p>
            <a:pPr>
              <a:spcBef>
                <a:spcPts val="600"/>
              </a:spcBef>
            </a:pPr>
            <a:r>
              <a:rPr lang="uk-UA" sz="1400" b="1" dirty="0">
                <a:latin typeface="Tahoma" panose="020B0604030504040204" pitchFamily="34" charset="0"/>
                <a:ea typeface="Tahoma" panose="020B0604030504040204" pitchFamily="34" charset="0"/>
                <a:cs typeface="Tahoma" panose="020B0604030504040204" pitchFamily="34" charset="0"/>
              </a:rPr>
              <a:t>3.43 </a:t>
            </a:r>
            <a:r>
              <a:rPr lang="uk-UA" sz="1400" b="1" dirty="0" smtClean="0">
                <a:latin typeface="Tahoma" panose="020B0604030504040204" pitchFamily="34" charset="0"/>
                <a:ea typeface="Tahoma" panose="020B0604030504040204" pitchFamily="34" charset="0"/>
                <a:cs typeface="Tahoma" panose="020B0604030504040204" pitchFamily="34" charset="0"/>
              </a:rPr>
              <a:t>ФІЗИЧНА НЕЛІНІЙНІСТЬ</a:t>
            </a:r>
          </a:p>
          <a:p>
            <a:pPr>
              <a:spcBef>
                <a:spcPts val="600"/>
              </a:spcBef>
            </a:pPr>
            <a:r>
              <a:rPr lang="uk-UA" sz="1400" dirty="0" smtClean="0">
                <a:latin typeface="Tahoma" panose="020B0604030504040204" pitchFamily="34" charset="0"/>
                <a:ea typeface="Tahoma" panose="020B0604030504040204" pitchFamily="34" charset="0"/>
                <a:cs typeface="Tahoma" panose="020B0604030504040204" pitchFamily="34" charset="0"/>
              </a:rPr>
              <a:t>Нелінійна </a:t>
            </a:r>
            <a:r>
              <a:rPr lang="uk-UA" sz="1400" dirty="0">
                <a:latin typeface="Tahoma" panose="020B0604030504040204" pitchFamily="34" charset="0"/>
                <a:ea typeface="Tahoma" panose="020B0604030504040204" pitchFamily="34" charset="0"/>
                <a:cs typeface="Tahoma" panose="020B0604030504040204" pitchFamily="34" charset="0"/>
              </a:rPr>
              <a:t>залежність між відносними деформаціями  і  напруженнями,  обумовлена фізичними властивостями матеріалів, що застосовані в </a:t>
            </a:r>
            <a:r>
              <a:rPr lang="uk-UA" sz="1400" dirty="0" smtClean="0">
                <a:latin typeface="Tahoma" panose="020B0604030504040204" pitchFamily="34" charset="0"/>
                <a:ea typeface="Tahoma" panose="020B0604030504040204" pitchFamily="34" charset="0"/>
                <a:cs typeface="Tahoma" panose="020B0604030504040204" pitchFamily="34" charset="0"/>
              </a:rPr>
              <a:t>конструкції</a:t>
            </a:r>
            <a:endParaRPr lang="uk-UA" sz="1400" dirty="0">
              <a:latin typeface="Tahoma" panose="020B0604030504040204" pitchFamily="34" charset="0"/>
              <a:ea typeface="Tahoma" panose="020B0604030504040204" pitchFamily="34" charset="0"/>
              <a:cs typeface="Tahoma" panose="020B0604030504040204" pitchFamily="34" charset="0"/>
            </a:endParaRPr>
          </a:p>
        </p:txBody>
      </p:sp>
      <p:sp>
        <p:nvSpPr>
          <p:cNvPr id="30" name="Rectangle 15">
            <a:extLst>
              <a:ext uri="{FF2B5EF4-FFF2-40B4-BE49-F238E27FC236}">
                <a16:creationId xmlns:a16="http://schemas.microsoft.com/office/drawing/2014/main" xmlns="" id="{1FD87AE6-F58C-944E-A127-AE563A4DBF45}"/>
              </a:ext>
            </a:extLst>
          </p:cNvPr>
          <p:cNvSpPr/>
          <p:nvPr/>
        </p:nvSpPr>
        <p:spPr>
          <a:xfrm>
            <a:off x="2426541" y="3210386"/>
            <a:ext cx="1498193" cy="2108269"/>
          </a:xfrm>
          <a:prstGeom prst="rect">
            <a:avLst/>
          </a:prstGeom>
        </p:spPr>
        <p:txBody>
          <a:bodyPr wrap="square">
            <a:spAutoFit/>
          </a:bodyPr>
          <a:lstStyle/>
          <a:p>
            <a:pPr>
              <a:spcBef>
                <a:spcPts val="600"/>
              </a:spcBef>
            </a:pPr>
            <a:r>
              <a:rPr lang="uk-UA" sz="1400" b="1" dirty="0" smtClean="0">
                <a:latin typeface="Tahoma" panose="020B0604030504040204" pitchFamily="34" charset="0"/>
                <a:ea typeface="Tahoma" panose="020B0604030504040204" pitchFamily="34" charset="0"/>
                <a:cs typeface="Tahoma" panose="020B0604030504040204" pitchFamily="34" charset="0"/>
              </a:rPr>
              <a:t>3.44 ПОЗАГРАНИЧНИЙ СТАН</a:t>
            </a:r>
          </a:p>
          <a:p>
            <a:pPr>
              <a:spcBef>
                <a:spcPts val="600"/>
              </a:spcBef>
            </a:pPr>
            <a:r>
              <a:rPr lang="uk-UA" sz="1400" dirty="0" smtClean="0">
                <a:latin typeface="Tahoma" panose="020B0604030504040204" pitchFamily="34" charset="0"/>
                <a:ea typeface="Tahoma" panose="020B0604030504040204" pitchFamily="34" charset="0"/>
                <a:cs typeface="Tahoma" panose="020B0604030504040204" pitchFamily="34" charset="0"/>
              </a:rPr>
              <a:t>Перевищення </a:t>
            </a:r>
            <a:r>
              <a:rPr lang="uk-UA" sz="1400" dirty="0">
                <a:latin typeface="Tahoma" panose="020B0604030504040204" pitchFamily="34" charset="0"/>
                <a:ea typeface="Tahoma" panose="020B0604030504040204" pitchFamily="34" charset="0"/>
                <a:cs typeface="Tahoma" panose="020B0604030504040204" pitchFamily="34" charset="0"/>
              </a:rPr>
              <a:t>межі, встановленої нормами для граничного </a:t>
            </a:r>
            <a:r>
              <a:rPr lang="uk-UA" sz="1400" dirty="0" smtClean="0">
                <a:latin typeface="Tahoma" panose="020B0604030504040204" pitchFamily="34" charset="0"/>
                <a:ea typeface="Tahoma" panose="020B0604030504040204" pitchFamily="34" charset="0"/>
                <a:cs typeface="Tahoma" panose="020B0604030504040204" pitchFamily="34" charset="0"/>
              </a:rPr>
              <a:t>стану</a:t>
            </a:r>
            <a:endParaRPr lang="uk-UA" sz="1400" dirty="0">
              <a:latin typeface="Tahoma" panose="020B0604030504040204" pitchFamily="34" charset="0"/>
              <a:ea typeface="Tahoma" panose="020B0604030504040204" pitchFamily="34" charset="0"/>
              <a:cs typeface="Tahoma" panose="020B0604030504040204" pitchFamily="34" charset="0"/>
            </a:endParaRPr>
          </a:p>
        </p:txBody>
      </p:sp>
      <p:sp>
        <p:nvSpPr>
          <p:cNvPr id="31" name="Rectangle 15">
            <a:extLst>
              <a:ext uri="{FF2B5EF4-FFF2-40B4-BE49-F238E27FC236}">
                <a16:creationId xmlns:a16="http://schemas.microsoft.com/office/drawing/2014/main" xmlns="" id="{1FD87AE6-F58C-944E-A127-AE563A4DBF45}"/>
              </a:ext>
            </a:extLst>
          </p:cNvPr>
          <p:cNvSpPr/>
          <p:nvPr/>
        </p:nvSpPr>
        <p:spPr>
          <a:xfrm>
            <a:off x="4058371" y="3210680"/>
            <a:ext cx="1659063" cy="2754600"/>
          </a:xfrm>
          <a:prstGeom prst="rect">
            <a:avLst/>
          </a:prstGeom>
        </p:spPr>
        <p:txBody>
          <a:bodyPr wrap="square">
            <a:spAutoFit/>
          </a:bodyPr>
          <a:lstStyle/>
          <a:p>
            <a:pPr>
              <a:spcBef>
                <a:spcPts val="600"/>
              </a:spcBef>
            </a:pPr>
            <a:r>
              <a:rPr lang="uk-UA" sz="1400" b="1" dirty="0" smtClean="0">
                <a:latin typeface="Tahoma" panose="020B0604030504040204" pitchFamily="34" charset="0"/>
                <a:ea typeface="Tahoma" panose="020B0604030504040204" pitchFamily="34" charset="0"/>
                <a:cs typeface="Tahoma" panose="020B0604030504040204" pitchFamily="34" charset="0"/>
              </a:rPr>
              <a:t>3.45 НЕПРОПОРЦІЙНЕ РУЙНУВАННЯ</a:t>
            </a:r>
          </a:p>
          <a:p>
            <a:pPr>
              <a:spcBef>
                <a:spcPts val="600"/>
              </a:spcBef>
            </a:pPr>
            <a:r>
              <a:rPr lang="uk-UA" sz="1400" dirty="0" smtClean="0">
                <a:latin typeface="Tahoma" panose="020B0604030504040204" pitchFamily="34" charset="0"/>
                <a:ea typeface="Tahoma" panose="020B0604030504040204" pitchFamily="34" charset="0"/>
                <a:cs typeface="Tahoma" panose="020B0604030504040204" pitchFamily="34" charset="0"/>
              </a:rPr>
              <a:t>Процес глобального руйнування будівлі або споруди внаслідок локального пошкодження</a:t>
            </a:r>
            <a:endParaRPr lang="uk-UA" sz="1400" dirty="0">
              <a:latin typeface="Tahoma" panose="020B0604030504040204" pitchFamily="34" charset="0"/>
              <a:ea typeface="Tahoma" panose="020B0604030504040204" pitchFamily="34" charset="0"/>
              <a:cs typeface="Tahoma" panose="020B0604030504040204" pitchFamily="34" charset="0"/>
            </a:endParaRPr>
          </a:p>
        </p:txBody>
      </p:sp>
      <p:sp>
        <p:nvSpPr>
          <p:cNvPr id="32" name="Rectangle 15">
            <a:extLst>
              <a:ext uri="{FF2B5EF4-FFF2-40B4-BE49-F238E27FC236}">
                <a16:creationId xmlns:a16="http://schemas.microsoft.com/office/drawing/2014/main" xmlns="" id="{1FD87AE6-F58C-944E-A127-AE563A4DBF45}"/>
              </a:ext>
            </a:extLst>
          </p:cNvPr>
          <p:cNvSpPr/>
          <p:nvPr/>
        </p:nvSpPr>
        <p:spPr>
          <a:xfrm>
            <a:off x="5717434" y="3199332"/>
            <a:ext cx="1498193" cy="2323713"/>
          </a:xfrm>
          <a:prstGeom prst="rect">
            <a:avLst/>
          </a:prstGeom>
        </p:spPr>
        <p:txBody>
          <a:bodyPr wrap="square">
            <a:spAutoFit/>
          </a:bodyPr>
          <a:lstStyle/>
          <a:p>
            <a:pPr>
              <a:spcBef>
                <a:spcPts val="600"/>
              </a:spcBef>
            </a:pPr>
            <a:r>
              <a:rPr lang="uk-UA" sz="1400" b="1" dirty="0" smtClean="0">
                <a:latin typeface="Tahoma" panose="020B0604030504040204" pitchFamily="34" charset="0"/>
                <a:ea typeface="Tahoma" panose="020B0604030504040204" pitchFamily="34" charset="0"/>
                <a:cs typeface="Tahoma" panose="020B0604030504040204" pitchFamily="34" charset="0"/>
              </a:rPr>
              <a:t>3.46 РЕМОНТ</a:t>
            </a:r>
          </a:p>
          <a:p>
            <a:pPr>
              <a:spcBef>
                <a:spcPts val="600"/>
              </a:spcBef>
            </a:pPr>
            <a:r>
              <a:rPr lang="uk-UA" sz="1400" dirty="0" smtClean="0">
                <a:latin typeface="Tahoma" panose="020B0604030504040204" pitchFamily="34" charset="0"/>
                <a:ea typeface="Tahoma" panose="020B0604030504040204" pitchFamily="34" charset="0"/>
                <a:cs typeface="Tahoma" panose="020B0604030504040204" pitchFamily="34" charset="0"/>
              </a:rPr>
              <a:t>Комплекс </a:t>
            </a:r>
            <a:r>
              <a:rPr lang="uk-UA" sz="1400" dirty="0">
                <a:latin typeface="Tahoma" panose="020B0604030504040204" pitchFamily="34" charset="0"/>
                <a:ea typeface="Tahoma" panose="020B0604030504040204" pitchFamily="34" charset="0"/>
                <a:cs typeface="Tahoma" panose="020B0604030504040204" pitchFamily="34" charset="0"/>
              </a:rPr>
              <a:t>операцій із відновлення експлуатаційної придатності об’єкта і (або) збільшення його </a:t>
            </a:r>
            <a:r>
              <a:rPr lang="uk-UA" sz="1400" dirty="0" smtClean="0">
                <a:latin typeface="Tahoma" panose="020B0604030504040204" pitchFamily="34" charset="0"/>
                <a:ea typeface="Tahoma" panose="020B0604030504040204" pitchFamily="34" charset="0"/>
                <a:cs typeface="Tahoma" panose="020B0604030504040204" pitchFamily="34" charset="0"/>
              </a:rPr>
              <a:t>довговічності</a:t>
            </a:r>
            <a:endParaRPr lang="uk-UA" sz="1400" dirty="0">
              <a:latin typeface="Tahoma" panose="020B0604030504040204" pitchFamily="34" charset="0"/>
              <a:ea typeface="Tahoma" panose="020B0604030504040204" pitchFamily="34" charset="0"/>
              <a:cs typeface="Tahoma" panose="020B0604030504040204" pitchFamily="34" charset="0"/>
            </a:endParaRPr>
          </a:p>
        </p:txBody>
      </p:sp>
      <p:sp>
        <p:nvSpPr>
          <p:cNvPr id="33" name="Rectangle 15">
            <a:extLst>
              <a:ext uri="{FF2B5EF4-FFF2-40B4-BE49-F238E27FC236}">
                <a16:creationId xmlns:a16="http://schemas.microsoft.com/office/drawing/2014/main" xmlns="" id="{1FD87AE6-F58C-944E-A127-AE563A4DBF45}"/>
              </a:ext>
            </a:extLst>
          </p:cNvPr>
          <p:cNvSpPr/>
          <p:nvPr/>
        </p:nvSpPr>
        <p:spPr>
          <a:xfrm>
            <a:off x="7343948" y="3199331"/>
            <a:ext cx="1569262" cy="2970044"/>
          </a:xfrm>
          <a:prstGeom prst="rect">
            <a:avLst/>
          </a:prstGeom>
        </p:spPr>
        <p:txBody>
          <a:bodyPr wrap="square">
            <a:spAutoFit/>
          </a:bodyPr>
          <a:lstStyle/>
          <a:p>
            <a:pPr>
              <a:spcBef>
                <a:spcPts val="600"/>
              </a:spcBef>
            </a:pPr>
            <a:r>
              <a:rPr lang="uk-UA" sz="1400" b="1" dirty="0" smtClean="0">
                <a:latin typeface="Tahoma" panose="020B0604030504040204" pitchFamily="34" charset="0"/>
                <a:ea typeface="Tahoma" panose="020B0604030504040204" pitchFamily="34" charset="0"/>
                <a:cs typeface="Tahoma" panose="020B0604030504040204" pitchFamily="34" charset="0"/>
              </a:rPr>
              <a:t>3.47 РЕМОНТОПРИДАТНІСТЬ</a:t>
            </a:r>
          </a:p>
          <a:p>
            <a:pPr>
              <a:spcBef>
                <a:spcPts val="600"/>
              </a:spcBef>
            </a:pPr>
            <a:r>
              <a:rPr lang="uk-UA" sz="1400" dirty="0" smtClean="0">
                <a:latin typeface="Tahoma" panose="020B0604030504040204" pitchFamily="34" charset="0"/>
                <a:ea typeface="Tahoma" panose="020B0604030504040204" pitchFamily="34" charset="0"/>
                <a:cs typeface="Tahoma" panose="020B0604030504040204" pitchFamily="34" charset="0"/>
              </a:rPr>
              <a:t>Пристосованість  </a:t>
            </a:r>
            <a:r>
              <a:rPr lang="uk-UA" sz="1400" dirty="0">
                <a:latin typeface="Tahoma" panose="020B0604030504040204" pitchFamily="34" charset="0"/>
                <a:ea typeface="Tahoma" panose="020B0604030504040204" pitchFamily="34" charset="0"/>
                <a:cs typeface="Tahoma" panose="020B0604030504040204" pitchFamily="34" charset="0"/>
              </a:rPr>
              <a:t>об’єкта </a:t>
            </a:r>
            <a:r>
              <a:rPr lang="uk-UA" sz="1400" dirty="0" smtClean="0">
                <a:latin typeface="Tahoma" panose="020B0604030504040204" pitchFamily="34" charset="0"/>
                <a:ea typeface="Tahoma" panose="020B0604030504040204" pitchFamily="34" charset="0"/>
                <a:cs typeface="Tahoma" panose="020B0604030504040204" pitchFamily="34" charset="0"/>
              </a:rPr>
              <a:t>до  підтримання </a:t>
            </a:r>
            <a:r>
              <a:rPr lang="uk-UA" sz="1400" dirty="0">
                <a:latin typeface="Tahoma" panose="020B0604030504040204" pitchFamily="34" charset="0"/>
                <a:ea typeface="Tahoma" panose="020B0604030504040204" pitchFamily="34" charset="0"/>
                <a:cs typeface="Tahoma" panose="020B0604030504040204" pitchFamily="34" charset="0"/>
              </a:rPr>
              <a:t>і  відновлення  працездатного  стану </a:t>
            </a:r>
            <a:r>
              <a:rPr lang="uk-UA" sz="1400" dirty="0" smtClean="0">
                <a:latin typeface="Tahoma" panose="020B0604030504040204" pitchFamily="34" charset="0"/>
                <a:ea typeface="Tahoma" panose="020B0604030504040204" pitchFamily="34" charset="0"/>
                <a:cs typeface="Tahoma" panose="020B0604030504040204" pitchFamily="34" charset="0"/>
              </a:rPr>
              <a:t>за  </a:t>
            </a:r>
            <a:r>
              <a:rPr lang="uk-UA" sz="1400" dirty="0">
                <a:latin typeface="Tahoma" panose="020B0604030504040204" pitchFamily="34" charset="0"/>
                <a:ea typeface="Tahoma" panose="020B0604030504040204" pitchFamily="34" charset="0"/>
                <a:cs typeface="Tahoma" panose="020B0604030504040204" pitchFamily="34" charset="0"/>
              </a:rPr>
              <a:t>допомогою технічного обслуговування і ремонту</a:t>
            </a:r>
          </a:p>
        </p:txBody>
      </p:sp>
    </p:spTree>
    <p:extLst>
      <p:ext uri="{BB962C8B-B14F-4D97-AF65-F5344CB8AC3E}">
        <p14:creationId xmlns:p14="http://schemas.microsoft.com/office/powerpoint/2010/main" val="37443866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1">
            <a:extLst>
              <a:ext uri="{FF2B5EF4-FFF2-40B4-BE49-F238E27FC236}">
                <a16:creationId xmlns:a16="http://schemas.microsoft.com/office/drawing/2014/main" xmlns="" id="{43B88BEB-FF02-0541-99F3-718F252A4CA2}"/>
              </a:ext>
            </a:extLst>
          </p:cNvPr>
          <p:cNvPicPr>
            <a:picLocks noChangeAspect="1"/>
          </p:cNvPicPr>
          <p:nvPr/>
        </p:nvPicPr>
        <p:blipFill rotWithShape="1">
          <a:blip r:embed="rId2" cstate="screen">
            <a:alphaModFix amt="5000"/>
            <a:extLst>
              <a:ext uri="{28A0092B-C50C-407E-A947-70E740481C1C}">
                <a14:useLocalDpi xmlns:a14="http://schemas.microsoft.com/office/drawing/2010/main"/>
              </a:ext>
            </a:extLst>
          </a:blip>
          <a:srcRect r="78433"/>
          <a:stretch/>
        </p:blipFill>
        <p:spPr>
          <a:xfrm>
            <a:off x="9106405" y="-45720"/>
            <a:ext cx="3107897" cy="6960057"/>
          </a:xfrm>
          <a:prstGeom prst="rect">
            <a:avLst/>
          </a:prstGeom>
        </p:spPr>
      </p:pic>
      <p:sp>
        <p:nvSpPr>
          <p:cNvPr id="3" name="Rectangle 3">
            <a:extLst>
              <a:ext uri="{FF2B5EF4-FFF2-40B4-BE49-F238E27FC236}">
                <a16:creationId xmlns:a16="http://schemas.microsoft.com/office/drawing/2014/main" xmlns="" id="{DA85A3BF-52F8-6041-BEDC-4D4EB34BA978}"/>
              </a:ext>
            </a:extLst>
          </p:cNvPr>
          <p:cNvSpPr/>
          <p:nvPr/>
        </p:nvSpPr>
        <p:spPr>
          <a:xfrm>
            <a:off x="0" y="10677"/>
            <a:ext cx="5051425" cy="6858000"/>
          </a:xfrm>
          <a:prstGeom prst="rect">
            <a:avLst/>
          </a:prstGeom>
          <a:solidFill>
            <a:srgbClr val="D9EA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a:extLst>
              <a:ext uri="{FF2B5EF4-FFF2-40B4-BE49-F238E27FC236}">
                <a16:creationId xmlns:a16="http://schemas.microsoft.com/office/drawing/2014/main" xmlns="" id="{DF6F6057-317A-1C40-8374-D4E33A815CD2}"/>
              </a:ext>
            </a:extLst>
          </p:cNvPr>
          <p:cNvSpPr txBox="1"/>
          <p:nvPr/>
        </p:nvSpPr>
        <p:spPr>
          <a:xfrm>
            <a:off x="770002" y="337820"/>
            <a:ext cx="11086718" cy="707886"/>
          </a:xfrm>
          <a:prstGeom prst="rect">
            <a:avLst/>
          </a:prstGeom>
          <a:noFill/>
        </p:spPr>
        <p:txBody>
          <a:bodyPr wrap="square" rtlCol="0">
            <a:spAutoFit/>
          </a:bodyPr>
          <a:lstStyle/>
          <a:p>
            <a:pPr lvl="0">
              <a:defRPr/>
            </a:pPr>
            <a:r>
              <a:rPr lang="uk-UA" sz="4000" b="1" dirty="0" smtClean="0">
                <a:latin typeface="Tahoma" panose="020B0604030504040204" pitchFamily="34" charset="0"/>
                <a:ea typeface="Tahoma" panose="020B0604030504040204" pitchFamily="34" charset="0"/>
                <a:cs typeface="Tahoma" panose="020B0604030504040204" pitchFamily="34" charset="0"/>
              </a:rPr>
              <a:t>КОМЕНТАР</a:t>
            </a:r>
            <a:endParaRPr lang="en-US" sz="4000" b="1" dirty="0">
              <a:latin typeface="Tahoma" panose="020B0604030504040204" pitchFamily="34" charset="0"/>
              <a:ea typeface="Tahoma" panose="020B0604030504040204" pitchFamily="34" charset="0"/>
              <a:cs typeface="Tahoma" panose="020B0604030504040204" pitchFamily="34" charset="0"/>
            </a:endParaRPr>
          </a:p>
        </p:txBody>
      </p:sp>
      <p:cxnSp>
        <p:nvCxnSpPr>
          <p:cNvPr id="5" name="Straight Connector 5">
            <a:extLst>
              <a:ext uri="{FF2B5EF4-FFF2-40B4-BE49-F238E27FC236}">
                <a16:creationId xmlns:a16="http://schemas.microsoft.com/office/drawing/2014/main" xmlns="" id="{2B19F428-4B70-8541-8AF8-03A2B63372F9}"/>
              </a:ext>
            </a:extLst>
          </p:cNvPr>
          <p:cNvCxnSpPr>
            <a:cxnSpLocks/>
          </p:cNvCxnSpPr>
          <p:nvPr/>
        </p:nvCxnSpPr>
        <p:spPr>
          <a:xfrm>
            <a:off x="0" y="648995"/>
            <a:ext cx="734786" cy="0"/>
          </a:xfrm>
          <a:prstGeom prst="line">
            <a:avLst/>
          </a:prstGeom>
          <a:ln>
            <a:solidFill>
              <a:srgbClr val="FF941F"/>
            </a:solidFill>
          </a:ln>
        </p:spPr>
        <p:style>
          <a:lnRef idx="1">
            <a:schemeClr val="accent1"/>
          </a:lnRef>
          <a:fillRef idx="0">
            <a:schemeClr val="accent1"/>
          </a:fillRef>
          <a:effectRef idx="0">
            <a:schemeClr val="accent1"/>
          </a:effectRef>
          <a:fontRef idx="minor">
            <a:schemeClr val="tx1"/>
          </a:fontRef>
        </p:style>
      </p:cxnSp>
      <p:sp>
        <p:nvSpPr>
          <p:cNvPr id="6" name="Rectangle 1">
            <a:extLst>
              <a:ext uri="{FF2B5EF4-FFF2-40B4-BE49-F238E27FC236}">
                <a16:creationId xmlns:a16="http://schemas.microsoft.com/office/drawing/2014/main" xmlns="" id="{E8676B56-77D3-6149-A418-EDCCC7A74A43}"/>
              </a:ext>
            </a:extLst>
          </p:cNvPr>
          <p:cNvSpPr/>
          <p:nvPr/>
        </p:nvSpPr>
        <p:spPr>
          <a:xfrm>
            <a:off x="874713" y="1380399"/>
            <a:ext cx="4176712" cy="4093428"/>
          </a:xfrm>
          <a:prstGeom prst="rect">
            <a:avLst/>
          </a:prstGeom>
        </p:spPr>
        <p:txBody>
          <a:bodyPr wrap="square">
            <a:spAutoFit/>
          </a:bodyPr>
          <a:lstStyle/>
          <a:p>
            <a:r>
              <a:rPr lang="uk-UA" sz="2000" b="1" dirty="0">
                <a:latin typeface="Tahoma" panose="020B0604030504040204" pitchFamily="34" charset="0"/>
                <a:ea typeface="Tahoma" panose="020B0604030504040204" pitchFamily="34" charset="0"/>
                <a:cs typeface="Tahoma" panose="020B0604030504040204" pitchFamily="34" charset="0"/>
              </a:rPr>
              <a:t>При </a:t>
            </a:r>
            <a:r>
              <a:rPr lang="uk-UA" sz="2000" b="1" dirty="0">
                <a:solidFill>
                  <a:srgbClr val="FF8F00"/>
                </a:solidFill>
                <a:latin typeface="Tahoma" panose="020B0604030504040204" pitchFamily="34" charset="0"/>
                <a:ea typeface="Tahoma" panose="020B0604030504040204" pitchFamily="34" charset="0"/>
                <a:cs typeface="Tahoma" panose="020B0604030504040204" pitchFamily="34" charset="0"/>
              </a:rPr>
              <a:t>підсиленні конструкцій </a:t>
            </a:r>
            <a:r>
              <a:rPr lang="uk-UA" sz="2000" b="1" dirty="0" smtClean="0">
                <a:latin typeface="Tahoma" panose="020B0604030504040204" pitchFamily="34" charset="0"/>
                <a:ea typeface="Tahoma" panose="020B0604030504040204" pitchFamily="34" charset="0"/>
                <a:cs typeface="Tahoma" panose="020B0604030504040204" pitchFamily="34" charset="0"/>
              </a:rPr>
              <a:t>інженер </a:t>
            </a:r>
            <a:r>
              <a:rPr lang="uk-UA" sz="2000" b="1" dirty="0">
                <a:latin typeface="Tahoma" panose="020B0604030504040204" pitchFamily="34" charset="0"/>
                <a:ea typeface="Tahoma" panose="020B0604030504040204" pitchFamily="34" charset="0"/>
                <a:cs typeface="Tahoma" panose="020B0604030504040204" pitchFamily="34" charset="0"/>
              </a:rPr>
              <a:t>повинен дати відповіді на такі </a:t>
            </a:r>
            <a:r>
              <a:rPr lang="uk-UA" sz="2000" b="1" dirty="0">
                <a:solidFill>
                  <a:srgbClr val="FF8F00"/>
                </a:solidFill>
                <a:latin typeface="Tahoma" panose="020B0604030504040204" pitchFamily="34" charset="0"/>
                <a:ea typeface="Tahoma" panose="020B0604030504040204" pitchFamily="34" charset="0"/>
                <a:cs typeface="Tahoma" panose="020B0604030504040204" pitchFamily="34" charset="0"/>
              </a:rPr>
              <a:t>питання</a:t>
            </a:r>
            <a:r>
              <a:rPr lang="uk-UA" sz="2000" b="1" dirty="0" smtClean="0">
                <a:latin typeface="Tahoma" panose="020B0604030504040204" pitchFamily="34" charset="0"/>
                <a:ea typeface="Tahoma" panose="020B0604030504040204" pitchFamily="34" charset="0"/>
                <a:cs typeface="Tahoma" panose="020B0604030504040204" pitchFamily="34" charset="0"/>
              </a:rPr>
              <a:t>:</a:t>
            </a:r>
          </a:p>
          <a:p>
            <a:endParaRPr lang="uk-UA" sz="2000" b="1"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Wingdings" panose="05000000000000000000" pitchFamily="2" charset="2"/>
              <a:buChar char="§"/>
            </a:pPr>
            <a:r>
              <a:rPr lang="uk-UA" sz="2000" dirty="0">
                <a:latin typeface="Tahoma" panose="020B0604030504040204" pitchFamily="34" charset="0"/>
                <a:ea typeface="Tahoma" panose="020B0604030504040204" pitchFamily="34" charset="0"/>
                <a:cs typeface="Tahoma" panose="020B0604030504040204" pitchFamily="34" charset="0"/>
              </a:rPr>
              <a:t>Підсилення відноситься до реконструкції, капітального ремонту, </a:t>
            </a:r>
            <a:r>
              <a:rPr lang="uk-UA" sz="2000" dirty="0" smtClean="0">
                <a:latin typeface="Tahoma" panose="020B0604030504040204" pitchFamily="34" charset="0"/>
                <a:ea typeface="Tahoma" panose="020B0604030504040204" pitchFamily="34" charset="0"/>
                <a:cs typeface="Tahoma" panose="020B0604030504040204" pitchFamily="34" charset="0"/>
              </a:rPr>
              <a:t>реставрації</a:t>
            </a:r>
            <a:endParaRPr lang="uk-UA" sz="20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Wingdings" panose="05000000000000000000" pitchFamily="2" charset="2"/>
              <a:buChar char="§"/>
            </a:pPr>
            <a:endParaRPr lang="uk-UA" sz="20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Wingdings" panose="05000000000000000000" pitchFamily="2" charset="2"/>
              <a:buChar char="§"/>
            </a:pPr>
            <a:r>
              <a:rPr lang="uk-UA" sz="2000" dirty="0">
                <a:latin typeface="Tahoma" panose="020B0604030504040204" pitchFamily="34" charset="0"/>
                <a:ea typeface="Tahoma" panose="020B0604030504040204" pitchFamily="34" charset="0"/>
                <a:cs typeface="Tahoma" panose="020B0604030504040204" pitchFamily="34" charset="0"/>
              </a:rPr>
              <a:t>Коефіцієнт надійності за відповідальність змінюється чи залишається. Коефіцієнт  надійності конструктивної </a:t>
            </a:r>
            <a:r>
              <a:rPr lang="uk-UA" sz="2000" dirty="0" smtClean="0">
                <a:latin typeface="Tahoma" panose="020B0604030504040204" pitchFamily="34" charset="0"/>
                <a:ea typeface="Tahoma" panose="020B0604030504040204" pitchFamily="34" charset="0"/>
                <a:cs typeface="Tahoma" panose="020B0604030504040204" pitchFamily="34" charset="0"/>
              </a:rPr>
              <a:t>моделі є </a:t>
            </a:r>
            <a:r>
              <a:rPr lang="uk-UA" sz="2000" dirty="0">
                <a:latin typeface="Tahoma" panose="020B0604030504040204" pitchFamily="34" charset="0"/>
                <a:ea typeface="Tahoma" panose="020B0604030504040204" pitchFamily="34" charset="0"/>
                <a:cs typeface="Tahoma" panose="020B0604030504040204" pitchFamily="34" charset="0"/>
              </a:rPr>
              <a:t>чи </a:t>
            </a:r>
            <a:r>
              <a:rPr lang="uk-UA" sz="2000" dirty="0" smtClean="0">
                <a:latin typeface="Tahoma" panose="020B0604030504040204" pitchFamily="34" charset="0"/>
                <a:ea typeface="Tahoma" panose="020B0604030504040204" pitchFamily="34" charset="0"/>
                <a:cs typeface="Tahoma" panose="020B0604030504040204" pitchFamily="34" charset="0"/>
              </a:rPr>
              <a:t>ні</a:t>
            </a:r>
            <a:endParaRPr lang="uk-UA" sz="2000" dirty="0">
              <a:latin typeface="Tahoma" panose="020B0604030504040204" pitchFamily="34" charset="0"/>
              <a:ea typeface="Tahoma" panose="020B0604030504040204" pitchFamily="34" charset="0"/>
              <a:cs typeface="Tahoma" panose="020B0604030504040204" pitchFamily="34" charset="0"/>
            </a:endParaRPr>
          </a:p>
        </p:txBody>
      </p:sp>
      <p:sp>
        <p:nvSpPr>
          <p:cNvPr id="7" name="Прямоугольник 6"/>
          <p:cNvSpPr/>
          <p:nvPr/>
        </p:nvSpPr>
        <p:spPr>
          <a:xfrm>
            <a:off x="5994876" y="1429246"/>
            <a:ext cx="5789137" cy="4801314"/>
          </a:xfrm>
          <a:prstGeom prst="rect">
            <a:avLst/>
          </a:prstGeom>
        </p:spPr>
        <p:txBody>
          <a:bodyPr wrap="square">
            <a:spAutoFit/>
          </a:bodyPr>
          <a:lstStyle/>
          <a:p>
            <a:pPr marL="285750" indent="-285750">
              <a:buFont typeface="Wingdings" panose="05000000000000000000" pitchFamily="2" charset="2"/>
              <a:buChar char="§"/>
            </a:pPr>
            <a:r>
              <a:rPr lang="uk-UA" dirty="0">
                <a:latin typeface="Tahoma" panose="020B0604030504040204" pitchFamily="34" charset="0"/>
                <a:ea typeface="Tahoma" panose="020B0604030504040204" pitchFamily="34" charset="0"/>
                <a:cs typeface="Tahoma" panose="020B0604030504040204" pitchFamily="34" charset="0"/>
              </a:rPr>
              <a:t>Чи врахований коефіцієнт надійності моделі в попередніх </a:t>
            </a:r>
            <a:r>
              <a:rPr lang="uk-UA" dirty="0" smtClean="0">
                <a:latin typeface="Tahoma" panose="020B0604030504040204" pitchFamily="34" charset="0"/>
                <a:ea typeface="Tahoma" panose="020B0604030504040204" pitchFamily="34" charset="0"/>
                <a:cs typeface="Tahoma" panose="020B0604030504040204" pitchFamily="34" charset="0"/>
              </a:rPr>
              <a:t>розрахунках</a:t>
            </a:r>
          </a:p>
          <a:p>
            <a:pPr marL="285750" indent="-285750">
              <a:buFont typeface="Wingdings" panose="05000000000000000000" pitchFamily="2" charset="2"/>
              <a:buChar char="§"/>
            </a:pPr>
            <a:endParaRPr lang="uk-UA"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
            </a:pPr>
            <a:r>
              <a:rPr lang="uk-UA" dirty="0">
                <a:latin typeface="Tahoma" panose="020B0604030504040204" pitchFamily="34" charset="0"/>
                <a:ea typeface="Tahoma" panose="020B0604030504040204" pitchFamily="34" charset="0"/>
                <a:cs typeface="Tahoma" panose="020B0604030504040204" pitchFamily="34" charset="0"/>
              </a:rPr>
              <a:t>Чи вичерпав себе коефіцієнт надійності за призначенням в силу реальних силових  впливів   локально чи для всієї будівлі: зміна навантаження, </a:t>
            </a:r>
            <a:r>
              <a:rPr lang="uk-UA" dirty="0" smtClean="0">
                <a:latin typeface="Tahoma" panose="020B0604030504040204" pitchFamily="34" charset="0"/>
                <a:ea typeface="Tahoma" panose="020B0604030504040204" pitchFamily="34" charset="0"/>
                <a:cs typeface="Tahoma" panose="020B0604030504040204" pitchFamily="34" charset="0"/>
              </a:rPr>
              <a:t>не </a:t>
            </a:r>
            <a:r>
              <a:rPr lang="uk-UA" dirty="0">
                <a:latin typeface="Tahoma" panose="020B0604030504040204" pitchFamily="34" charset="0"/>
                <a:ea typeface="Tahoma" panose="020B0604030504040204" pitchFamily="34" charset="0"/>
                <a:cs typeface="Tahoma" panose="020B0604030504040204" pitchFamily="34" charset="0"/>
              </a:rPr>
              <a:t>врахування в попередніх </a:t>
            </a:r>
            <a:r>
              <a:rPr lang="uk-UA" dirty="0" smtClean="0">
                <a:latin typeface="Tahoma" panose="020B0604030504040204" pitchFamily="34" charset="0"/>
                <a:ea typeface="Tahoma" panose="020B0604030504040204" pitchFamily="34" charset="0"/>
                <a:cs typeface="Tahoma" panose="020B0604030504040204" pitchFamily="34" charset="0"/>
              </a:rPr>
              <a:t>розрахунках </a:t>
            </a:r>
            <a:r>
              <a:rPr lang="uk-UA" dirty="0">
                <a:latin typeface="Tahoma" panose="020B0604030504040204" pitchFamily="34" charset="0"/>
                <a:ea typeface="Tahoma" panose="020B0604030504040204" pitchFamily="34" charset="0"/>
                <a:cs typeface="Tahoma" panose="020B0604030504040204" pitchFamily="34" charset="0"/>
              </a:rPr>
              <a:t>нерівномірного осідання ґрунтової основи, чи діяли на конструкцію непередбачувані впливи, яких не було в </a:t>
            </a:r>
            <a:r>
              <a:rPr lang="uk-UA" dirty="0" smtClean="0">
                <a:latin typeface="Tahoma" panose="020B0604030504040204" pitchFamily="34" charset="0"/>
                <a:ea typeface="Tahoma" panose="020B0604030504040204" pitchFamily="34" charset="0"/>
                <a:cs typeface="Tahoma" panose="020B0604030504040204" pitchFamily="34" charset="0"/>
              </a:rPr>
              <a:t>проекті і </a:t>
            </a:r>
            <a:r>
              <a:rPr lang="uk-UA" dirty="0">
                <a:latin typeface="Tahoma" panose="020B0604030504040204" pitchFamily="34" charset="0"/>
                <a:ea typeface="Tahoma" panose="020B0604030504040204" pitchFamily="34" charset="0"/>
                <a:cs typeface="Tahoma" panose="020B0604030504040204" pitchFamily="34" charset="0"/>
              </a:rPr>
              <a:t>немає в нормативних </a:t>
            </a:r>
            <a:r>
              <a:rPr lang="uk-UA" dirty="0" smtClean="0">
                <a:latin typeface="Tahoma" panose="020B0604030504040204" pitchFamily="34" charset="0"/>
                <a:ea typeface="Tahoma" panose="020B0604030504040204" pitchFamily="34" charset="0"/>
                <a:cs typeface="Tahoma" panose="020B0604030504040204" pitchFamily="34" charset="0"/>
              </a:rPr>
              <a:t>документах</a:t>
            </a:r>
          </a:p>
          <a:p>
            <a:pPr marL="285750" indent="-285750">
              <a:buFont typeface="Wingdings" panose="05000000000000000000" pitchFamily="2" charset="2"/>
              <a:buChar char="§"/>
            </a:pPr>
            <a:endParaRPr lang="uk-UA"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
            </a:pPr>
            <a:r>
              <a:rPr lang="uk-UA" dirty="0">
                <a:latin typeface="Tahoma" panose="020B0604030504040204" pitchFamily="34" charset="0"/>
                <a:ea typeface="Tahoma" panose="020B0604030504040204" pitchFamily="34" charset="0"/>
                <a:cs typeface="Tahoma" panose="020B0604030504040204" pitchFamily="34" charset="0"/>
              </a:rPr>
              <a:t>Яка живучість </a:t>
            </a:r>
            <a:r>
              <a:rPr lang="uk-UA" dirty="0" smtClean="0">
                <a:latin typeface="Tahoma" panose="020B0604030504040204" pitchFamily="34" charset="0"/>
                <a:ea typeface="Tahoma" panose="020B0604030504040204" pitchFamily="34" charset="0"/>
                <a:cs typeface="Tahoma" panose="020B0604030504040204" pitchFamily="34" charset="0"/>
              </a:rPr>
              <a:t>конструкції</a:t>
            </a:r>
          </a:p>
          <a:p>
            <a:pPr marL="285750" indent="-285750">
              <a:buFont typeface="Wingdings" panose="05000000000000000000" pitchFamily="2" charset="2"/>
              <a:buChar char="§"/>
            </a:pPr>
            <a:endParaRPr lang="uk-UA"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
            </a:pPr>
            <a:r>
              <a:rPr lang="uk-UA" dirty="0">
                <a:latin typeface="Tahoma" panose="020B0604030504040204" pitchFamily="34" charset="0"/>
                <a:ea typeface="Tahoma" panose="020B0604030504040204" pitchFamily="34" charset="0"/>
                <a:cs typeface="Tahoma" panose="020B0604030504040204" pitchFamily="34" charset="0"/>
              </a:rPr>
              <a:t>Чи необхідно при розрахунку конструктивної моделі будівлі або споруди враховувати  фізичну та геометричну </a:t>
            </a:r>
            <a:r>
              <a:rPr lang="uk-UA" dirty="0" err="1">
                <a:latin typeface="Tahoma" panose="020B0604030504040204" pitchFamily="34" charset="0"/>
                <a:ea typeface="Tahoma" panose="020B0604030504040204" pitchFamily="34" charset="0"/>
                <a:cs typeface="Tahoma" panose="020B0604030504040204" pitchFamily="34" charset="0"/>
              </a:rPr>
              <a:t>нелінійність</a:t>
            </a:r>
            <a:r>
              <a:rPr lang="uk-UA" dirty="0">
                <a:latin typeface="Tahoma" panose="020B0604030504040204" pitchFamily="34" charset="0"/>
                <a:ea typeface="Tahoma" panose="020B0604030504040204" pitchFamily="34" charset="0"/>
                <a:cs typeface="Tahoma" panose="020B0604030504040204" pitchFamily="34" charset="0"/>
              </a:rPr>
              <a:t> роботи конструкцій   </a:t>
            </a:r>
          </a:p>
        </p:txBody>
      </p:sp>
    </p:spTree>
    <p:extLst>
      <p:ext uri="{BB962C8B-B14F-4D97-AF65-F5344CB8AC3E}">
        <p14:creationId xmlns:p14="http://schemas.microsoft.com/office/powerpoint/2010/main" val="35279763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a:extLst>
              <a:ext uri="{FF2B5EF4-FFF2-40B4-BE49-F238E27FC236}">
                <a16:creationId xmlns:a16="http://schemas.microsoft.com/office/drawing/2014/main" xmlns="" id="{D1A6C6EB-C003-A547-91FB-82EA862F00A8}"/>
              </a:ext>
            </a:extLst>
          </p:cNvPr>
          <p:cNvPicPr>
            <a:picLocks noChangeAspect="1"/>
          </p:cNvPicPr>
          <p:nvPr/>
        </p:nvPicPr>
        <p:blipFill>
          <a:blip r:embed="rId2"/>
          <a:stretch>
            <a:fillRect/>
          </a:stretch>
        </p:blipFill>
        <p:spPr>
          <a:xfrm>
            <a:off x="-15432" y="-13546"/>
            <a:ext cx="5068877" cy="6858000"/>
          </a:xfrm>
          <a:prstGeom prst="rect">
            <a:avLst/>
          </a:prstGeom>
        </p:spPr>
      </p:pic>
      <p:sp>
        <p:nvSpPr>
          <p:cNvPr id="3" name="Rectangle 24">
            <a:extLst>
              <a:ext uri="{FF2B5EF4-FFF2-40B4-BE49-F238E27FC236}">
                <a16:creationId xmlns:a16="http://schemas.microsoft.com/office/drawing/2014/main" xmlns="" id="{E01E91F6-9AAD-9742-9183-D778CE92F914}"/>
              </a:ext>
            </a:extLst>
          </p:cNvPr>
          <p:cNvSpPr/>
          <p:nvPr/>
        </p:nvSpPr>
        <p:spPr>
          <a:xfrm>
            <a:off x="-7719" y="-8625"/>
            <a:ext cx="5061163" cy="4660138"/>
          </a:xfrm>
          <a:prstGeom prst="rect">
            <a:avLst/>
          </a:prstGeom>
          <a:solidFill>
            <a:srgbClr val="342E3D">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25">
            <a:extLst>
              <a:ext uri="{FF2B5EF4-FFF2-40B4-BE49-F238E27FC236}">
                <a16:creationId xmlns:a16="http://schemas.microsoft.com/office/drawing/2014/main" xmlns="" id="{B35ED633-3EF2-8F43-8A94-504113F0ED84}"/>
              </a:ext>
            </a:extLst>
          </p:cNvPr>
          <p:cNvSpPr/>
          <p:nvPr/>
        </p:nvSpPr>
        <p:spPr>
          <a:xfrm>
            <a:off x="-12522" y="4634169"/>
            <a:ext cx="5065967" cy="2239636"/>
          </a:xfrm>
          <a:prstGeom prst="rect">
            <a:avLst/>
          </a:prstGeom>
          <a:solidFill>
            <a:srgbClr val="757D95">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65">
            <a:extLst>
              <a:ext uri="{FF2B5EF4-FFF2-40B4-BE49-F238E27FC236}">
                <a16:creationId xmlns:a16="http://schemas.microsoft.com/office/drawing/2014/main" xmlns="" id="{B41BEB64-7CB0-9E4D-A98A-922B0EFCEE5E}"/>
              </a:ext>
            </a:extLst>
          </p:cNvPr>
          <p:cNvPicPr>
            <a:picLocks noChangeAspect="1"/>
          </p:cNvPicPr>
          <p:nvPr/>
        </p:nvPicPr>
        <p:blipFill rotWithShape="1">
          <a:blip r:embed="rId3" cstate="screen">
            <a:alphaModFix amt="5000"/>
            <a:extLst>
              <a:ext uri="{28A0092B-C50C-407E-A947-70E740481C1C}">
                <a14:useLocalDpi xmlns:a14="http://schemas.microsoft.com/office/drawing/2010/main"/>
              </a:ext>
            </a:extLst>
          </a:blip>
          <a:srcRect r="78433"/>
          <a:stretch/>
        </p:blipFill>
        <p:spPr>
          <a:xfrm>
            <a:off x="9106405" y="-45720"/>
            <a:ext cx="3107897" cy="6960057"/>
          </a:xfrm>
          <a:prstGeom prst="rect">
            <a:avLst/>
          </a:prstGeom>
        </p:spPr>
      </p:pic>
      <p:sp>
        <p:nvSpPr>
          <p:cNvPr id="6" name="TextBox 5">
            <a:extLst>
              <a:ext uri="{FF2B5EF4-FFF2-40B4-BE49-F238E27FC236}">
                <a16:creationId xmlns:a16="http://schemas.microsoft.com/office/drawing/2014/main" xmlns="" id="{5F2339FF-C562-514D-AF16-CF79407D5874}"/>
              </a:ext>
            </a:extLst>
          </p:cNvPr>
          <p:cNvSpPr txBox="1"/>
          <p:nvPr/>
        </p:nvSpPr>
        <p:spPr>
          <a:xfrm>
            <a:off x="794013" y="1380484"/>
            <a:ext cx="4524706" cy="707886"/>
          </a:xfrm>
          <a:prstGeom prst="rect">
            <a:avLst/>
          </a:prstGeom>
          <a:noFill/>
        </p:spPr>
        <p:txBody>
          <a:bodyPr wrap="square" rtlCol="0">
            <a:spAutoFit/>
          </a:bodyPr>
          <a:lstStyle/>
          <a:p>
            <a:r>
              <a:rPr lang="ru-RU" sz="40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ТЕРМІНИ</a:t>
            </a:r>
            <a:endParaRPr lang="en-US" sz="40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cxnSp>
        <p:nvCxnSpPr>
          <p:cNvPr id="7" name="Straight Connector 57">
            <a:extLst>
              <a:ext uri="{FF2B5EF4-FFF2-40B4-BE49-F238E27FC236}">
                <a16:creationId xmlns:a16="http://schemas.microsoft.com/office/drawing/2014/main" xmlns="" id="{D88BFD6A-EBA9-B248-8865-DC6571D541DC}"/>
              </a:ext>
            </a:extLst>
          </p:cNvPr>
          <p:cNvCxnSpPr>
            <a:cxnSpLocks/>
          </p:cNvCxnSpPr>
          <p:nvPr/>
        </p:nvCxnSpPr>
        <p:spPr>
          <a:xfrm>
            <a:off x="896965" y="-18075"/>
            <a:ext cx="0" cy="6830355"/>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17">
            <a:extLst>
              <a:ext uri="{FF2B5EF4-FFF2-40B4-BE49-F238E27FC236}">
                <a16:creationId xmlns:a16="http://schemas.microsoft.com/office/drawing/2014/main" xmlns="" id="{7C71A2F7-B625-6C4F-AF33-21F8DB8F1B8A}"/>
              </a:ext>
            </a:extLst>
          </p:cNvPr>
          <p:cNvCxnSpPr>
            <a:cxnSpLocks/>
          </p:cNvCxnSpPr>
          <p:nvPr/>
        </p:nvCxnSpPr>
        <p:spPr>
          <a:xfrm>
            <a:off x="21273" y="1019924"/>
            <a:ext cx="5041791"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20">
            <a:extLst>
              <a:ext uri="{FF2B5EF4-FFF2-40B4-BE49-F238E27FC236}">
                <a16:creationId xmlns:a16="http://schemas.microsoft.com/office/drawing/2014/main" xmlns="" id="{24CEE314-947A-644A-8EA2-D4BE44E4EEB4}"/>
              </a:ext>
            </a:extLst>
          </p:cNvPr>
          <p:cNvCxnSpPr>
            <a:cxnSpLocks/>
          </p:cNvCxnSpPr>
          <p:nvPr/>
        </p:nvCxnSpPr>
        <p:spPr>
          <a:xfrm>
            <a:off x="-36301" y="4618900"/>
            <a:ext cx="4305798"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5" name="Прямоугольник 24"/>
          <p:cNvSpPr/>
          <p:nvPr/>
        </p:nvSpPr>
        <p:spPr>
          <a:xfrm>
            <a:off x="850844" y="4780921"/>
            <a:ext cx="3382648" cy="1508105"/>
          </a:xfrm>
          <a:prstGeom prst="rect">
            <a:avLst/>
          </a:prstGeom>
        </p:spPr>
        <p:txBody>
          <a:bodyPr wrap="square">
            <a:spAutoFit/>
          </a:bodyPr>
          <a:lstStyle/>
          <a:p>
            <a:pPr lvl="0">
              <a:defRPr/>
            </a:pPr>
            <a:r>
              <a:rPr lang="uk-UA" sz="2000" b="1" dirty="0">
                <a:solidFill>
                  <a:schemeClr val="bg1"/>
                </a:solidFill>
                <a:latin typeface="Tahoma" panose="020B0604030504040204" pitchFamily="34" charset="0"/>
                <a:ea typeface="Tahoma" panose="020B0604030504040204" pitchFamily="34" charset="0"/>
                <a:cs typeface="Tahoma" panose="020B0604030504040204" pitchFamily="34" charset="0"/>
              </a:rPr>
              <a:t>ДСТУ-Н Б В.1.2-18:2016 </a:t>
            </a:r>
            <a:endParaRPr lang="uk-UA"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lvl="0">
              <a:defRPr/>
            </a:pPr>
            <a:r>
              <a:rPr lang="ru-RU"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Настанова</a:t>
            </a:r>
            <a:r>
              <a:rPr lang="ru-RU"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ru-RU"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щодо</a:t>
            </a:r>
            <a:r>
              <a:rPr lang="ru-RU"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ru-RU"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обстеження</a:t>
            </a:r>
            <a:r>
              <a:rPr lang="ru-RU"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ru-RU"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будівель</a:t>
            </a:r>
            <a:r>
              <a:rPr lang="ru-RU" b="1" dirty="0" smtClean="0">
                <a:solidFill>
                  <a:schemeClr val="bg1"/>
                </a:solidFill>
                <a:latin typeface="Tahoma" panose="020B0604030504040204" pitchFamily="34" charset="0"/>
                <a:ea typeface="Tahoma" panose="020B0604030504040204" pitchFamily="34" charset="0"/>
                <a:cs typeface="Tahoma" panose="020B0604030504040204" pitchFamily="34" charset="0"/>
              </a:rPr>
              <a:t> і </a:t>
            </a:r>
            <a:r>
              <a:rPr lang="ru-RU"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споруд</a:t>
            </a:r>
            <a:r>
              <a:rPr lang="ru-RU" b="1" dirty="0" smtClean="0">
                <a:solidFill>
                  <a:schemeClr val="bg1"/>
                </a:solidFill>
                <a:latin typeface="Tahoma" panose="020B0604030504040204" pitchFamily="34" charset="0"/>
                <a:ea typeface="Tahoma" panose="020B0604030504040204" pitchFamily="34" charset="0"/>
                <a:cs typeface="Tahoma" panose="020B0604030504040204" pitchFamily="34" charset="0"/>
              </a:rPr>
              <a:t> для </a:t>
            </a:r>
            <a:r>
              <a:rPr lang="ru-RU"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визначення</a:t>
            </a:r>
            <a:r>
              <a:rPr lang="ru-RU" b="1" dirty="0" smtClean="0">
                <a:solidFill>
                  <a:schemeClr val="bg1"/>
                </a:solidFill>
                <a:latin typeface="Tahoma" panose="020B0604030504040204" pitchFamily="34" charset="0"/>
                <a:ea typeface="Tahoma" panose="020B0604030504040204" pitchFamily="34" charset="0"/>
                <a:cs typeface="Tahoma" panose="020B0604030504040204" pitchFamily="34" charset="0"/>
              </a:rPr>
              <a:t> та </a:t>
            </a:r>
            <a:r>
              <a:rPr lang="ru-RU"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оцінки</a:t>
            </a:r>
            <a:r>
              <a:rPr lang="ru-RU"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ru-RU"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їх</a:t>
            </a:r>
            <a:r>
              <a:rPr lang="ru-RU"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ru-RU"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технічного</a:t>
            </a:r>
            <a:r>
              <a:rPr lang="ru-RU" b="1" dirty="0" smtClean="0">
                <a:solidFill>
                  <a:schemeClr val="bg1"/>
                </a:solidFill>
                <a:latin typeface="Tahoma" panose="020B0604030504040204" pitchFamily="34" charset="0"/>
                <a:ea typeface="Tahoma" panose="020B0604030504040204" pitchFamily="34" charset="0"/>
                <a:cs typeface="Tahoma" panose="020B0604030504040204" pitchFamily="34" charset="0"/>
              </a:rPr>
              <a:t> стану</a:t>
            </a:r>
            <a:endParaRPr lang="en-US"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6" name="Rectangle 14">
            <a:extLst>
              <a:ext uri="{FF2B5EF4-FFF2-40B4-BE49-F238E27FC236}">
                <a16:creationId xmlns:a16="http://schemas.microsoft.com/office/drawing/2014/main" xmlns="" id="{B1D72C86-26B1-A340-A3C1-A20FB964BBF7}"/>
              </a:ext>
            </a:extLst>
          </p:cNvPr>
          <p:cNvSpPr/>
          <p:nvPr/>
        </p:nvSpPr>
        <p:spPr>
          <a:xfrm>
            <a:off x="5446207" y="45762"/>
            <a:ext cx="6382999" cy="6740307"/>
          </a:xfrm>
          <a:prstGeom prst="rect">
            <a:avLst/>
          </a:prstGeom>
        </p:spPr>
        <p:txBody>
          <a:bodyPr wrap="square">
            <a:spAutoFit/>
          </a:bodyPr>
          <a:lstStyle/>
          <a:p>
            <a:r>
              <a:rPr lang="uk-UA" b="1" dirty="0" smtClean="0">
                <a:latin typeface="Tahoma" panose="020B0604030504040204" pitchFamily="34" charset="0"/>
                <a:ea typeface="Tahoma" panose="020B0604030504040204" pitchFamily="34" charset="0"/>
                <a:cs typeface="Tahoma" panose="020B0604030504040204" pitchFamily="34" charset="0"/>
              </a:rPr>
              <a:t>3.1 Техногенна безпека </a:t>
            </a:r>
            <a:r>
              <a:rPr lang="uk-UA" dirty="0" smtClean="0">
                <a:latin typeface="Tahoma" panose="020B0604030504040204" pitchFamily="34" charset="0"/>
                <a:ea typeface="Tahoma" panose="020B0604030504040204" pitchFamily="34" charset="0"/>
                <a:cs typeface="Tahoma" panose="020B0604030504040204" pitchFamily="34" charset="0"/>
              </a:rPr>
              <a:t>- Кодекс </a:t>
            </a:r>
            <a:r>
              <a:rPr lang="uk-UA" dirty="0">
                <a:latin typeface="Tahoma" panose="020B0604030504040204" pitchFamily="34" charset="0"/>
                <a:ea typeface="Tahoma" panose="020B0604030504040204" pitchFamily="34" charset="0"/>
                <a:cs typeface="Tahoma" panose="020B0604030504040204" pitchFamily="34" charset="0"/>
              </a:rPr>
              <a:t>цивільного захисту </a:t>
            </a:r>
            <a:r>
              <a:rPr lang="uk-UA" dirty="0" smtClean="0">
                <a:latin typeface="Tahoma" panose="020B0604030504040204" pitchFamily="34" charset="0"/>
                <a:ea typeface="Tahoma" panose="020B0604030504040204" pitchFamily="34" charset="0"/>
                <a:cs typeface="Tahoma" panose="020B0604030504040204" pitchFamily="34" charset="0"/>
              </a:rPr>
              <a:t>України</a:t>
            </a:r>
          </a:p>
          <a:p>
            <a:endParaRPr lang="uk-UA" dirty="0">
              <a:latin typeface="Tahoma" panose="020B0604030504040204" pitchFamily="34" charset="0"/>
              <a:ea typeface="Tahoma" panose="020B0604030504040204" pitchFamily="34" charset="0"/>
              <a:cs typeface="Tahoma" panose="020B0604030504040204" pitchFamily="34" charset="0"/>
            </a:endParaRPr>
          </a:p>
          <a:p>
            <a:r>
              <a:rPr lang="uk-UA" b="1" dirty="0" smtClean="0">
                <a:latin typeface="Tahoma" panose="020B0604030504040204" pitchFamily="34" charset="0"/>
                <a:ea typeface="Tahoma" panose="020B0604030504040204" pitchFamily="34" charset="0"/>
                <a:cs typeface="Tahoma" panose="020B0604030504040204" pitchFamily="34" charset="0"/>
              </a:rPr>
              <a:t>3.2 Категорія складності об'єкта будівництва </a:t>
            </a:r>
            <a:r>
              <a:rPr lang="uk-UA" dirty="0" smtClean="0">
                <a:latin typeface="Tahoma" panose="020B0604030504040204" pitchFamily="34" charset="0"/>
                <a:ea typeface="Tahoma" panose="020B0604030504040204" pitchFamily="34" charset="0"/>
                <a:cs typeface="Tahoma" panose="020B0604030504040204" pitchFamily="34" charset="0"/>
              </a:rPr>
              <a:t>– ЗУ Про </a:t>
            </a:r>
            <a:r>
              <a:rPr lang="uk-UA" dirty="0">
                <a:latin typeface="Tahoma" panose="020B0604030504040204" pitchFamily="34" charset="0"/>
                <a:ea typeface="Tahoma" panose="020B0604030504040204" pitchFamily="34" charset="0"/>
                <a:cs typeface="Tahoma" panose="020B0604030504040204" pitchFamily="34" charset="0"/>
              </a:rPr>
              <a:t>регулювання місто­будівної діяльності" </a:t>
            </a:r>
            <a:r>
              <a:rPr lang="uk-UA" dirty="0" smtClean="0">
                <a:latin typeface="Tahoma" panose="020B0604030504040204" pitchFamily="34" charset="0"/>
                <a:ea typeface="Tahoma" panose="020B0604030504040204" pitchFamily="34" charset="0"/>
                <a:cs typeface="Tahoma" panose="020B0604030504040204" pitchFamily="34" charset="0"/>
              </a:rPr>
              <a:t>(</a:t>
            </a:r>
            <a:r>
              <a:rPr lang="uk-UA" dirty="0">
                <a:latin typeface="Tahoma" panose="020B0604030504040204" pitchFamily="34" charset="0"/>
                <a:ea typeface="Tahoma" panose="020B0604030504040204" pitchFamily="34" charset="0"/>
                <a:cs typeface="Tahoma" panose="020B0604030504040204" pitchFamily="34" charset="0"/>
              </a:rPr>
              <a:t>стаття 32</a:t>
            </a:r>
            <a:r>
              <a:rPr lang="uk-UA" dirty="0" smtClean="0">
                <a:latin typeface="Tahoma" panose="020B0604030504040204" pitchFamily="34" charset="0"/>
                <a:ea typeface="Tahoma" panose="020B0604030504040204" pitchFamily="34" charset="0"/>
                <a:cs typeface="Tahoma" panose="020B0604030504040204" pitchFamily="34" charset="0"/>
              </a:rPr>
              <a:t>)</a:t>
            </a:r>
          </a:p>
          <a:p>
            <a:endParaRPr lang="uk-UA" dirty="0">
              <a:latin typeface="Tahoma" panose="020B0604030504040204" pitchFamily="34" charset="0"/>
              <a:ea typeface="Tahoma" panose="020B0604030504040204" pitchFamily="34" charset="0"/>
              <a:cs typeface="Tahoma" panose="020B0604030504040204" pitchFamily="34" charset="0"/>
            </a:endParaRPr>
          </a:p>
          <a:p>
            <a:r>
              <a:rPr lang="uk-UA" b="1" dirty="0" smtClean="0">
                <a:latin typeface="Tahoma" panose="020B0604030504040204" pitchFamily="34" charset="0"/>
                <a:ea typeface="Tahoma" panose="020B0604030504040204" pitchFamily="34" charset="0"/>
                <a:cs typeface="Tahoma" panose="020B0604030504040204" pitchFamily="34" charset="0"/>
              </a:rPr>
              <a:t>3.3 Навколишнє середовище, навколишнє природне середовище, навколишнє техно­генне середовище, оцінка впливів на навколишнє середовище (</a:t>
            </a:r>
            <a:r>
              <a:rPr lang="uk-UA" b="1" dirty="0" err="1" smtClean="0">
                <a:latin typeface="Tahoma" panose="020B0604030504040204" pitchFamily="34" charset="0"/>
                <a:ea typeface="Tahoma" panose="020B0604030504040204" pitchFamily="34" charset="0"/>
                <a:cs typeface="Tahoma" panose="020B0604030504040204" pitchFamily="34" charset="0"/>
              </a:rPr>
              <a:t>овнс</a:t>
            </a:r>
            <a:r>
              <a:rPr lang="uk-UA" b="1" dirty="0" smtClean="0">
                <a:latin typeface="Tahoma" panose="020B0604030504040204" pitchFamily="34" charset="0"/>
                <a:ea typeface="Tahoma" panose="020B0604030504040204" pitchFamily="34" charset="0"/>
                <a:cs typeface="Tahoma" panose="020B0604030504040204" pitchFamily="34" charset="0"/>
              </a:rPr>
              <a:t>) </a:t>
            </a:r>
            <a:r>
              <a:rPr lang="uk-UA" dirty="0" smtClean="0">
                <a:latin typeface="Tahoma" panose="020B0604030504040204" pitchFamily="34" charset="0"/>
                <a:ea typeface="Tahoma" panose="020B0604030504040204" pitchFamily="34" charset="0"/>
                <a:cs typeface="Tahoma" panose="020B0604030504040204" pitchFamily="34" charset="0"/>
              </a:rPr>
              <a:t>-</a:t>
            </a:r>
            <a:r>
              <a:rPr lang="uk-UA" b="1" dirty="0" smtClean="0">
                <a:latin typeface="Tahoma" panose="020B0604030504040204" pitchFamily="34" charset="0"/>
                <a:ea typeface="Tahoma" panose="020B0604030504040204" pitchFamily="34" charset="0"/>
                <a:cs typeface="Tahoma" panose="020B0604030504040204" pitchFamily="34" charset="0"/>
              </a:rPr>
              <a:t> </a:t>
            </a:r>
            <a:r>
              <a:rPr lang="uk-UA" dirty="0" smtClean="0">
                <a:latin typeface="Tahoma" panose="020B0604030504040204" pitchFamily="34" charset="0"/>
                <a:ea typeface="Tahoma" panose="020B0604030504040204" pitchFamily="34" charset="0"/>
                <a:cs typeface="Tahoma" panose="020B0604030504040204" pitchFamily="34" charset="0"/>
              </a:rPr>
              <a:t>ДБН А.2.2-1</a:t>
            </a:r>
          </a:p>
          <a:p>
            <a:endParaRPr lang="uk-UA" dirty="0">
              <a:latin typeface="Tahoma" panose="020B0604030504040204" pitchFamily="34" charset="0"/>
              <a:ea typeface="Tahoma" panose="020B0604030504040204" pitchFamily="34" charset="0"/>
              <a:cs typeface="Tahoma" panose="020B0604030504040204" pitchFamily="34" charset="0"/>
            </a:endParaRPr>
          </a:p>
          <a:p>
            <a:r>
              <a:rPr lang="uk-UA" b="1" dirty="0" smtClean="0">
                <a:latin typeface="Tahoma" panose="020B0604030504040204" pitchFamily="34" charset="0"/>
                <a:ea typeface="Tahoma" panose="020B0604030504040204" pitchFamily="34" charset="0"/>
                <a:cs typeface="Tahoma" panose="020B0604030504040204" pitchFamily="34" charset="0"/>
              </a:rPr>
              <a:t>3.4 Будівля, будинок, споруда, реконструкція, капітальний ремонт, проектна докумен­тація, технічне переоснащення </a:t>
            </a:r>
            <a:r>
              <a:rPr lang="uk-UA" dirty="0" smtClean="0">
                <a:latin typeface="Tahoma" panose="020B0604030504040204" pitchFamily="34" charset="0"/>
                <a:ea typeface="Tahoma" panose="020B0604030504040204" pitchFamily="34" charset="0"/>
                <a:cs typeface="Tahoma" panose="020B0604030504040204" pitchFamily="34" charset="0"/>
              </a:rPr>
              <a:t>-</a:t>
            </a:r>
            <a:r>
              <a:rPr lang="uk-UA" b="1" dirty="0" smtClean="0">
                <a:latin typeface="Tahoma" panose="020B0604030504040204" pitchFamily="34" charset="0"/>
                <a:ea typeface="Tahoma" panose="020B0604030504040204" pitchFamily="34" charset="0"/>
                <a:cs typeface="Tahoma" panose="020B0604030504040204" pitchFamily="34" charset="0"/>
              </a:rPr>
              <a:t> </a:t>
            </a:r>
            <a:r>
              <a:rPr lang="uk-UA" dirty="0" smtClean="0">
                <a:latin typeface="Tahoma" panose="020B0604030504040204" pitchFamily="34" charset="0"/>
                <a:ea typeface="Tahoma" panose="020B0604030504040204" pitchFamily="34" charset="0"/>
                <a:cs typeface="Tahoma" panose="020B0604030504040204" pitchFamily="34" charset="0"/>
              </a:rPr>
              <a:t>ДБН А.2.2-3</a:t>
            </a:r>
          </a:p>
          <a:p>
            <a:endParaRPr lang="uk-UA" dirty="0">
              <a:latin typeface="Tahoma" panose="020B0604030504040204" pitchFamily="34" charset="0"/>
              <a:ea typeface="Tahoma" panose="020B0604030504040204" pitchFamily="34" charset="0"/>
              <a:cs typeface="Tahoma" panose="020B0604030504040204" pitchFamily="34" charset="0"/>
            </a:endParaRPr>
          </a:p>
          <a:p>
            <a:r>
              <a:rPr lang="uk-UA" b="1" dirty="0">
                <a:latin typeface="Tahoma" panose="020B0604030504040204" pitchFamily="34" charset="0"/>
                <a:ea typeface="Tahoma" panose="020B0604030504040204" pitchFamily="34" charset="0"/>
                <a:cs typeface="Tahoma" panose="020B0604030504040204" pitchFamily="34" charset="0"/>
              </a:rPr>
              <a:t>3.5 </a:t>
            </a:r>
            <a:r>
              <a:rPr lang="uk-UA" b="1" dirty="0" smtClean="0">
                <a:latin typeface="Tahoma" panose="020B0604030504040204" pitchFamily="34" charset="0"/>
                <a:ea typeface="Tahoma" panose="020B0604030504040204" pitchFamily="34" charset="0"/>
                <a:cs typeface="Tahoma" panose="020B0604030504040204" pitchFamily="34" charset="0"/>
              </a:rPr>
              <a:t>Власник</a:t>
            </a:r>
            <a:r>
              <a:rPr lang="uk-UA" b="1" dirty="0">
                <a:latin typeface="Tahoma" panose="020B0604030504040204" pitchFamily="34" charset="0"/>
                <a:ea typeface="Tahoma" panose="020B0604030504040204" pitchFamily="34" charset="0"/>
                <a:cs typeface="Tahoma" panose="020B0604030504040204" pitchFamily="34" charset="0"/>
              </a:rPr>
              <a:t>, встановлений термін експлуатації, граничний стан, експлуатація </a:t>
            </a:r>
            <a:r>
              <a:rPr lang="uk-UA" b="1" dirty="0" smtClean="0">
                <a:latin typeface="Tahoma" panose="020B0604030504040204" pitchFamily="34" charset="0"/>
                <a:ea typeface="Tahoma" panose="020B0604030504040204" pitchFamily="34" charset="0"/>
                <a:cs typeface="Tahoma" panose="020B0604030504040204" pitchFamily="34" charset="0"/>
              </a:rPr>
              <a:t>будівлі (</a:t>
            </a:r>
            <a:r>
              <a:rPr lang="uk-UA" b="1" dirty="0">
                <a:latin typeface="Tahoma" panose="020B0604030504040204" pitchFamily="34" charset="0"/>
                <a:ea typeface="Tahoma" panose="020B0604030504040204" pitchFamily="34" charset="0"/>
                <a:cs typeface="Tahoma" panose="020B0604030504040204" pitchFamily="34" charset="0"/>
              </a:rPr>
              <a:t>споруди), навантаження, нагляд, надійність будівельного об'єкта, нормальна експлуатація будівлі (споруди), </a:t>
            </a:r>
            <a:r>
              <a:rPr lang="uk-UA" b="1" spc="-300" dirty="0">
                <a:latin typeface="Tahoma" panose="020B0604030504040204" pitchFamily="34" charset="0"/>
                <a:ea typeface="Tahoma" panose="020B0604030504040204" pitchFamily="34" charset="0"/>
                <a:cs typeface="Tahoma" panose="020B0604030504040204" pitchFamily="34" charset="0"/>
              </a:rPr>
              <a:t>р е м о н т </a:t>
            </a:r>
            <a:r>
              <a:rPr lang="uk-UA" b="1" spc="-300" dirty="0" smtClean="0">
                <a:latin typeface="Tahoma" panose="020B0604030504040204" pitchFamily="34" charset="0"/>
                <a:ea typeface="Tahoma" panose="020B0604030504040204" pitchFamily="34" charset="0"/>
                <a:cs typeface="Tahoma" panose="020B0604030504040204" pitchFamily="34" charset="0"/>
              </a:rPr>
              <a:t>  </a:t>
            </a:r>
            <a:r>
              <a:rPr lang="uk-UA" dirty="0" smtClean="0">
                <a:latin typeface="Tahoma" panose="020B0604030504040204" pitchFamily="34" charset="0"/>
                <a:ea typeface="Tahoma" panose="020B0604030504040204" pitchFamily="34" charset="0"/>
                <a:cs typeface="Tahoma" panose="020B0604030504040204" pitchFamily="34" charset="0"/>
              </a:rPr>
              <a:t>- Д </a:t>
            </a:r>
            <a:r>
              <a:rPr lang="uk-UA" dirty="0">
                <a:latin typeface="Tahoma" panose="020B0604030504040204" pitchFamily="34" charset="0"/>
                <a:ea typeface="Tahoma" panose="020B0604030504040204" pitchFamily="34" charset="0"/>
                <a:cs typeface="Tahoma" panose="020B0604030504040204" pitchFamily="34" charset="0"/>
              </a:rPr>
              <a:t>Б Н </a:t>
            </a:r>
            <a:r>
              <a:rPr lang="uk-UA" dirty="0" smtClean="0">
                <a:latin typeface="Tahoma" panose="020B0604030504040204" pitchFamily="34" charset="0"/>
                <a:ea typeface="Tahoma" panose="020B0604030504040204" pitchFamily="34" charset="0"/>
                <a:cs typeface="Tahoma" panose="020B0604030504040204" pitchFamily="34" charset="0"/>
              </a:rPr>
              <a:t>В.1</a:t>
            </a:r>
          </a:p>
          <a:p>
            <a:endParaRPr lang="uk-UA" dirty="0">
              <a:latin typeface="Tahoma" panose="020B0604030504040204" pitchFamily="34" charset="0"/>
              <a:ea typeface="Tahoma" panose="020B0604030504040204" pitchFamily="34" charset="0"/>
              <a:cs typeface="Tahoma" panose="020B0604030504040204" pitchFamily="34" charset="0"/>
            </a:endParaRPr>
          </a:p>
          <a:p>
            <a:r>
              <a:rPr lang="uk-UA" b="1" dirty="0">
                <a:latin typeface="Tahoma" panose="020B0604030504040204" pitchFamily="34" charset="0"/>
                <a:ea typeface="Tahoma" panose="020B0604030504040204" pitchFamily="34" charset="0"/>
                <a:cs typeface="Tahoma" panose="020B0604030504040204" pitchFamily="34" charset="0"/>
              </a:rPr>
              <a:t>3.10 </a:t>
            </a:r>
            <a:r>
              <a:rPr lang="uk-UA" b="1" dirty="0" smtClean="0">
                <a:latin typeface="Tahoma" panose="020B0604030504040204" pitchFamily="34" charset="0"/>
                <a:ea typeface="Tahoma" panose="020B0604030504040204" pitchFamily="34" charset="0"/>
                <a:cs typeface="Tahoma" panose="020B0604030504040204" pitchFamily="34" charset="0"/>
              </a:rPr>
              <a:t>Консервація </a:t>
            </a:r>
            <a:r>
              <a:rPr lang="uk-UA" b="1" dirty="0">
                <a:latin typeface="Tahoma" panose="020B0604030504040204" pitchFamily="34" charset="0"/>
                <a:ea typeface="Tahoma" panose="020B0604030504040204" pitchFamily="34" charset="0"/>
                <a:cs typeface="Tahoma" panose="020B0604030504040204" pitchFamily="34" charset="0"/>
              </a:rPr>
              <a:t>об'єкта (будови), розконсервація об'єкта (будови) </a:t>
            </a:r>
            <a:r>
              <a:rPr lang="uk-UA" dirty="0">
                <a:latin typeface="Tahoma" panose="020B0604030504040204" pitchFamily="34" charset="0"/>
                <a:ea typeface="Tahoma" panose="020B0604030504040204" pitchFamily="34" charset="0"/>
                <a:cs typeface="Tahoma" panose="020B0604030504040204" pitchFamily="34" charset="0"/>
              </a:rPr>
              <a:t>- Положення про порядок консервації та розконсервації </a:t>
            </a:r>
            <a:r>
              <a:rPr lang="uk-UA" dirty="0" smtClean="0">
                <a:latin typeface="Tahoma" panose="020B0604030504040204" pitchFamily="34" charset="0"/>
                <a:ea typeface="Tahoma" panose="020B0604030504040204" pitchFamily="34" charset="0"/>
                <a:cs typeface="Tahoma" panose="020B0604030504040204" pitchFamily="34" charset="0"/>
              </a:rPr>
              <a:t>об'єктів будівництва</a:t>
            </a:r>
            <a:endParaRPr lang="uk-UA"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024705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
            <a:extLst>
              <a:ext uri="{FF2B5EF4-FFF2-40B4-BE49-F238E27FC236}">
                <a16:creationId xmlns:a16="http://schemas.microsoft.com/office/drawing/2014/main" xmlns="" id="{D91AFF1C-996A-814F-BA78-5876E391D751}"/>
              </a:ext>
            </a:extLst>
          </p:cNvPr>
          <p:cNvCxnSpPr>
            <a:cxnSpLocks/>
          </p:cNvCxnSpPr>
          <p:nvPr/>
        </p:nvCxnSpPr>
        <p:spPr>
          <a:xfrm>
            <a:off x="0" y="1672329"/>
            <a:ext cx="734786" cy="0"/>
          </a:xfrm>
          <a:prstGeom prst="line">
            <a:avLst/>
          </a:prstGeom>
          <a:ln>
            <a:solidFill>
              <a:srgbClr val="FF941F"/>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xmlns="" id="{6F56280A-B88A-4446-A3E9-0A5017001BD3}"/>
              </a:ext>
            </a:extLst>
          </p:cNvPr>
          <p:cNvSpPr txBox="1"/>
          <p:nvPr/>
        </p:nvSpPr>
        <p:spPr>
          <a:xfrm>
            <a:off x="794012" y="1366542"/>
            <a:ext cx="5122601" cy="3785652"/>
          </a:xfrm>
          <a:prstGeom prst="rect">
            <a:avLst/>
          </a:prstGeom>
          <a:noFill/>
        </p:spPr>
        <p:txBody>
          <a:bodyPr wrap="square" rtlCol="0">
            <a:spAutoFit/>
          </a:bodyPr>
          <a:lstStyle/>
          <a:p>
            <a:r>
              <a:rPr lang="uk-UA" sz="4000" b="1" dirty="0" smtClean="0">
                <a:latin typeface="Tahoma" panose="020B0604030504040204" pitchFamily="34" charset="0"/>
                <a:ea typeface="Tahoma" panose="020B0604030504040204" pitchFamily="34" charset="0"/>
                <a:cs typeface="Tahoma" panose="020B0604030504040204" pitchFamily="34" charset="0"/>
              </a:rPr>
              <a:t>КАТЕГОРІЇ ТЕХНІЧНОГО СТАНУ БУДІВЕЛЬНИХ КОНСТРУКЦІЙ </a:t>
            </a:r>
          </a:p>
          <a:p>
            <a:r>
              <a:rPr lang="uk-UA" sz="4000" b="1" dirty="0" smtClean="0">
                <a:latin typeface="Tahoma" panose="020B0604030504040204" pitchFamily="34" charset="0"/>
                <a:ea typeface="Tahoma" panose="020B0604030504040204" pitchFamily="34" charset="0"/>
                <a:cs typeface="Tahoma" panose="020B0604030504040204" pitchFamily="34" charset="0"/>
              </a:rPr>
              <a:t>ТА ОБ'ЄКТІВ</a:t>
            </a:r>
            <a:endParaRPr lang="uk-UA" sz="4000" b="1" dirty="0">
              <a:latin typeface="Tahoma" panose="020B0604030504040204" pitchFamily="34" charset="0"/>
              <a:ea typeface="Tahoma" panose="020B0604030504040204" pitchFamily="34" charset="0"/>
              <a:cs typeface="Tahoma" panose="020B0604030504040204" pitchFamily="34" charset="0"/>
            </a:endParaRPr>
          </a:p>
        </p:txBody>
      </p:sp>
      <p:sp>
        <p:nvSpPr>
          <p:cNvPr id="23" name="Rectangle 14">
            <a:extLst>
              <a:ext uri="{FF2B5EF4-FFF2-40B4-BE49-F238E27FC236}">
                <a16:creationId xmlns:a16="http://schemas.microsoft.com/office/drawing/2014/main" xmlns="" id="{B1D72C86-26B1-A340-A3C1-A20FB964BBF7}"/>
              </a:ext>
            </a:extLst>
          </p:cNvPr>
          <p:cNvSpPr/>
          <p:nvPr/>
        </p:nvSpPr>
        <p:spPr>
          <a:xfrm>
            <a:off x="5446208" y="240804"/>
            <a:ext cx="6337806" cy="6617196"/>
          </a:xfrm>
          <a:prstGeom prst="rect">
            <a:avLst/>
          </a:prstGeom>
        </p:spPr>
        <p:txBody>
          <a:bodyPr wrap="square">
            <a:spAutoFit/>
          </a:bodyPr>
          <a:lstStyle/>
          <a:p>
            <a:r>
              <a:rPr lang="uk-UA" b="1" dirty="0" smtClean="0">
                <a:solidFill>
                  <a:srgbClr val="FF8F00"/>
                </a:solidFill>
                <a:latin typeface="Tahoma" panose="020B0604030504040204" pitchFamily="34" charset="0"/>
                <a:ea typeface="Tahoma" panose="020B0604030504040204" pitchFamily="34" charset="0"/>
                <a:cs typeface="Tahoma" panose="020B0604030504040204" pitchFamily="34" charset="0"/>
              </a:rPr>
              <a:t>ОБСТЕЖЕННЯМ  ОБ'ЄКТА  </a:t>
            </a:r>
          </a:p>
          <a:p>
            <a:endParaRPr lang="uk-UA" dirty="0">
              <a:latin typeface="Tahoma" panose="020B0604030504040204" pitchFamily="34" charset="0"/>
              <a:ea typeface="Tahoma" panose="020B0604030504040204" pitchFamily="34" charset="0"/>
              <a:cs typeface="Tahoma" panose="020B0604030504040204" pitchFamily="34" charset="0"/>
            </a:endParaRPr>
          </a:p>
          <a:p>
            <a:r>
              <a:rPr lang="uk-UA" dirty="0" smtClean="0">
                <a:latin typeface="Tahoma" panose="020B0604030504040204" pitchFamily="34" charset="0"/>
                <a:ea typeface="Tahoma" panose="020B0604030504040204" pitchFamily="34" charset="0"/>
                <a:cs typeface="Tahoma" panose="020B0604030504040204" pitchFamily="34" charset="0"/>
              </a:rPr>
              <a:t>встановлюють фактичні </a:t>
            </a:r>
            <a:r>
              <a:rPr lang="uk-UA" dirty="0">
                <a:latin typeface="Tahoma" panose="020B0604030504040204" pitchFamily="34" charset="0"/>
                <a:ea typeface="Tahoma" panose="020B0604030504040204" pitchFamily="34" charset="0"/>
                <a:cs typeface="Tahoma" panose="020B0604030504040204" pitchFamily="34" charset="0"/>
              </a:rPr>
              <a:t>фізико-механічні  </a:t>
            </a:r>
            <a:r>
              <a:rPr lang="uk-UA" dirty="0" smtClean="0">
                <a:latin typeface="Tahoma" panose="020B0604030504040204" pitchFamily="34" charset="0"/>
                <a:ea typeface="Tahoma" panose="020B0604030504040204" pitchFamily="34" charset="0"/>
                <a:cs typeface="Tahoma" panose="020B0604030504040204" pitchFamily="34" charset="0"/>
              </a:rPr>
              <a:t>характери-стики  </a:t>
            </a:r>
            <a:r>
              <a:rPr lang="uk-UA" dirty="0">
                <a:latin typeface="Tahoma" panose="020B0604030504040204" pitchFamily="34" charset="0"/>
                <a:ea typeface="Tahoma" panose="020B0604030504040204" pitchFamily="34" charset="0"/>
                <a:cs typeface="Tahoma" panose="020B0604030504040204" pitchFamily="34" charset="0"/>
              </a:rPr>
              <a:t>несучих  та огороджувальних  конструкцій </a:t>
            </a:r>
            <a:r>
              <a:rPr lang="uk-UA" dirty="0" smtClean="0">
                <a:latin typeface="Tahoma" panose="020B0604030504040204" pitchFamily="34" charset="0"/>
                <a:ea typeface="Tahoma" panose="020B0604030504040204" pitchFamily="34" charset="0"/>
                <a:cs typeface="Tahoma" panose="020B0604030504040204" pitchFamily="34" charset="0"/>
              </a:rPr>
              <a:t>- зусилля  </a:t>
            </a:r>
            <a:r>
              <a:rPr lang="uk-UA" dirty="0">
                <a:latin typeface="Tahoma" panose="020B0604030504040204" pitchFamily="34" charset="0"/>
                <a:ea typeface="Tahoma" panose="020B0604030504040204" pitchFamily="34" charset="0"/>
                <a:cs typeface="Tahoma" panose="020B0604030504040204" pitchFamily="34" charset="0"/>
              </a:rPr>
              <a:t>в  елементах та  перерізах,  дефекти  та  пошкодження, </a:t>
            </a:r>
            <a:r>
              <a:rPr lang="uk-UA" dirty="0" smtClean="0">
                <a:latin typeface="Tahoma" panose="020B0604030504040204" pitchFamily="34" charset="0"/>
                <a:ea typeface="Tahoma" panose="020B0604030504040204" pitchFamily="34" charset="0"/>
                <a:cs typeface="Tahoma" panose="020B0604030504040204" pitchFamily="34" charset="0"/>
              </a:rPr>
              <a:t>які </a:t>
            </a:r>
            <a:r>
              <a:rPr lang="uk-UA" dirty="0">
                <a:latin typeface="Tahoma" panose="020B0604030504040204" pitchFamily="34" charset="0"/>
                <a:ea typeface="Tahoma" panose="020B0604030504040204" pitchFamily="34" charset="0"/>
                <a:cs typeface="Tahoma" panose="020B0604030504040204" pitchFamily="34" charset="0"/>
              </a:rPr>
              <a:t>знижують  несучу  здатність  та  довговічність  або  перешкоджають  нормальній  реалізації захисних функцій (забезпечення герметичності, тепло-, звуко-, </a:t>
            </a:r>
            <a:r>
              <a:rPr lang="uk-UA" dirty="0" smtClean="0">
                <a:latin typeface="Tahoma" panose="020B0604030504040204" pitchFamily="34" charset="0"/>
                <a:ea typeface="Tahoma" panose="020B0604030504040204" pitchFamily="34" charset="0"/>
                <a:cs typeface="Tahoma" panose="020B0604030504040204" pitchFamily="34" charset="0"/>
              </a:rPr>
              <a:t>гідроізоляції </a:t>
            </a:r>
            <a:r>
              <a:rPr lang="uk-UA" dirty="0">
                <a:latin typeface="Tahoma" panose="020B0604030504040204" pitchFamily="34" charset="0"/>
                <a:ea typeface="Tahoma" panose="020B0604030504040204" pitchFamily="34" charset="0"/>
                <a:cs typeface="Tahoma" panose="020B0604030504040204" pitchFamily="34" charset="0"/>
              </a:rPr>
              <a:t>тощо</a:t>
            </a:r>
            <a:r>
              <a:rPr lang="uk-UA" dirty="0" smtClean="0">
                <a:latin typeface="Tahoma" panose="020B0604030504040204" pitchFamily="34" charset="0"/>
                <a:ea typeface="Tahoma" panose="020B0604030504040204" pitchFamily="34" charset="0"/>
                <a:cs typeface="Tahoma" panose="020B0604030504040204" pitchFamily="34" charset="0"/>
              </a:rPr>
              <a:t>).</a:t>
            </a:r>
          </a:p>
          <a:p>
            <a:endParaRPr lang="uk-UA" dirty="0">
              <a:latin typeface="Tahoma" panose="020B0604030504040204" pitchFamily="34" charset="0"/>
              <a:ea typeface="Tahoma" panose="020B0604030504040204" pitchFamily="34" charset="0"/>
              <a:cs typeface="Tahoma" panose="020B0604030504040204" pitchFamily="34" charset="0"/>
            </a:endParaRPr>
          </a:p>
          <a:p>
            <a:r>
              <a:rPr lang="uk-UA" dirty="0">
                <a:latin typeface="Tahoma" panose="020B0604030504040204" pitchFamily="34" charset="0"/>
                <a:ea typeface="Tahoma" panose="020B0604030504040204" pitchFamily="34" charset="0"/>
                <a:cs typeface="Tahoma" panose="020B0604030504040204" pitchFamily="34" charset="0"/>
              </a:rPr>
              <a:t>Співвідношення  фактичних  експлуатаційних  характеристик  з  проектними  та  нормативними вимогами  з  урахуванням  граничних  станів  конструкцій  та/або  основ  відповідно  до  вимог ДБН  В.1.2-14 характеризують ступінь придатності  конструкцій,  який  оцінюється  показником  "кате­горія технічного стану</a:t>
            </a:r>
            <a:r>
              <a:rPr lang="uk-UA" dirty="0" smtClean="0">
                <a:latin typeface="Tahoma" panose="020B0604030504040204" pitchFamily="34" charset="0"/>
                <a:ea typeface="Tahoma" panose="020B0604030504040204" pitchFamily="34" charset="0"/>
                <a:cs typeface="Tahoma" panose="020B0604030504040204" pitchFamily="34" charset="0"/>
              </a:rPr>
              <a:t>".</a:t>
            </a:r>
          </a:p>
          <a:p>
            <a:endParaRPr lang="uk-UA" dirty="0">
              <a:latin typeface="Tahoma" panose="020B0604030504040204" pitchFamily="34" charset="0"/>
              <a:ea typeface="Tahoma" panose="020B0604030504040204" pitchFamily="34" charset="0"/>
              <a:cs typeface="Tahoma" panose="020B0604030504040204" pitchFamily="34" charset="0"/>
            </a:endParaRPr>
          </a:p>
          <a:p>
            <a:r>
              <a:rPr lang="uk-UA" dirty="0">
                <a:latin typeface="Tahoma" panose="020B0604030504040204" pitchFamily="34" charset="0"/>
                <a:ea typeface="Tahoma" panose="020B0604030504040204" pitchFamily="34" charset="0"/>
                <a:cs typeface="Tahoma" panose="020B0604030504040204" pitchFamily="34" charset="0"/>
              </a:rPr>
              <a:t>5.2  Технічний  стан  окремої  будівельної  конструкції  згідно </a:t>
            </a:r>
            <a:r>
              <a:rPr lang="uk-UA" dirty="0" smtClean="0">
                <a:latin typeface="Tahoma" panose="020B0604030504040204" pitchFamily="34" charset="0"/>
                <a:ea typeface="Tahoma" panose="020B0604030504040204" pitchFamily="34" charset="0"/>
                <a:cs typeface="Tahoma" panose="020B0604030504040204" pitchFamily="34" charset="0"/>
              </a:rPr>
              <a:t>з ДБН  </a:t>
            </a:r>
            <a:r>
              <a:rPr lang="uk-UA" dirty="0">
                <a:latin typeface="Tahoma" panose="020B0604030504040204" pitchFamily="34" charset="0"/>
                <a:ea typeface="Tahoma" panose="020B0604030504040204" pitchFamily="34" charset="0"/>
                <a:cs typeface="Tahoma" panose="020B0604030504040204" pitchFamily="34" charset="0"/>
              </a:rPr>
              <a:t>В.1.2-ХХ  характеризують однією з чотирьох категорій:</a:t>
            </a:r>
          </a:p>
          <a:p>
            <a:r>
              <a:rPr lang="uk-UA" sz="1600" dirty="0">
                <a:latin typeface="Tahoma" panose="020B0604030504040204" pitchFamily="34" charset="0"/>
                <a:ea typeface="Tahoma" panose="020B0604030504040204" pitchFamily="34" charset="0"/>
                <a:cs typeface="Tahoma" panose="020B0604030504040204" pitchFamily="34" charset="0"/>
              </a:rPr>
              <a:t>а) "1" -  </a:t>
            </a:r>
            <a:r>
              <a:rPr lang="uk-UA" sz="1600" dirty="0" smtClean="0">
                <a:latin typeface="Tahoma" panose="020B0604030504040204" pitchFamily="34" charset="0"/>
                <a:ea typeface="Tahoma" panose="020B0604030504040204" pitchFamily="34" charset="0"/>
                <a:cs typeface="Tahoma" panose="020B0604030504040204" pitchFamily="34" charset="0"/>
              </a:rPr>
              <a:t>нормальний</a:t>
            </a:r>
            <a:endParaRPr lang="uk-UA" sz="1600" dirty="0">
              <a:latin typeface="Tahoma" panose="020B0604030504040204" pitchFamily="34" charset="0"/>
              <a:ea typeface="Tahoma" panose="020B0604030504040204" pitchFamily="34" charset="0"/>
              <a:cs typeface="Tahoma" panose="020B0604030504040204" pitchFamily="34" charset="0"/>
            </a:endParaRPr>
          </a:p>
          <a:p>
            <a:r>
              <a:rPr lang="uk-UA" sz="1600" dirty="0">
                <a:latin typeface="Tahoma" panose="020B0604030504040204" pitchFamily="34" charset="0"/>
                <a:ea typeface="Tahoma" panose="020B0604030504040204" pitchFamily="34" charset="0"/>
                <a:cs typeface="Tahoma" panose="020B0604030504040204" pitchFamily="34" charset="0"/>
              </a:rPr>
              <a:t>б) "2" -  </a:t>
            </a:r>
            <a:r>
              <a:rPr lang="uk-UA" sz="1600" dirty="0" smtClean="0">
                <a:latin typeface="Tahoma" panose="020B0604030504040204" pitchFamily="34" charset="0"/>
                <a:ea typeface="Tahoma" panose="020B0604030504040204" pitchFamily="34" charset="0"/>
                <a:cs typeface="Tahoma" panose="020B0604030504040204" pitchFamily="34" charset="0"/>
              </a:rPr>
              <a:t>задовільний</a:t>
            </a:r>
            <a:endParaRPr lang="uk-UA" sz="1600" dirty="0">
              <a:latin typeface="Tahoma" panose="020B0604030504040204" pitchFamily="34" charset="0"/>
              <a:ea typeface="Tahoma" panose="020B0604030504040204" pitchFamily="34" charset="0"/>
              <a:cs typeface="Tahoma" panose="020B0604030504040204" pitchFamily="34" charset="0"/>
            </a:endParaRPr>
          </a:p>
          <a:p>
            <a:r>
              <a:rPr lang="uk-UA" sz="1600" dirty="0">
                <a:latin typeface="Tahoma" panose="020B0604030504040204" pitchFamily="34" charset="0"/>
                <a:ea typeface="Tahoma" panose="020B0604030504040204" pitchFamily="34" charset="0"/>
                <a:cs typeface="Tahoma" panose="020B0604030504040204" pitchFamily="34" charset="0"/>
              </a:rPr>
              <a:t>в) "З" -  не придатний до нормальної </a:t>
            </a:r>
            <a:r>
              <a:rPr lang="uk-UA" sz="1600" dirty="0" smtClean="0">
                <a:latin typeface="Tahoma" panose="020B0604030504040204" pitchFamily="34" charset="0"/>
                <a:ea typeface="Tahoma" panose="020B0604030504040204" pitchFamily="34" charset="0"/>
                <a:cs typeface="Tahoma" panose="020B0604030504040204" pitchFamily="34" charset="0"/>
              </a:rPr>
              <a:t>експлуатації</a:t>
            </a:r>
            <a:endParaRPr lang="uk-UA" sz="1600" dirty="0">
              <a:latin typeface="Tahoma" panose="020B0604030504040204" pitchFamily="34" charset="0"/>
              <a:ea typeface="Tahoma" panose="020B0604030504040204" pitchFamily="34" charset="0"/>
              <a:cs typeface="Tahoma" panose="020B0604030504040204" pitchFamily="34" charset="0"/>
            </a:endParaRPr>
          </a:p>
          <a:p>
            <a:r>
              <a:rPr lang="uk-UA" sz="1600" dirty="0">
                <a:latin typeface="Tahoma" panose="020B0604030504040204" pitchFamily="34" charset="0"/>
                <a:ea typeface="Tahoma" panose="020B0604030504040204" pitchFamily="34" charset="0"/>
                <a:cs typeface="Tahoma" panose="020B0604030504040204" pitchFamily="34" charset="0"/>
              </a:rPr>
              <a:t>г) "4" -  </a:t>
            </a:r>
            <a:r>
              <a:rPr lang="uk-UA" sz="1600" dirty="0" smtClean="0">
                <a:latin typeface="Tahoma" panose="020B0604030504040204" pitchFamily="34" charset="0"/>
                <a:ea typeface="Tahoma" panose="020B0604030504040204" pitchFamily="34" charset="0"/>
                <a:cs typeface="Tahoma" panose="020B0604030504040204" pitchFamily="34" charset="0"/>
              </a:rPr>
              <a:t>аварійний</a:t>
            </a:r>
            <a:endParaRPr lang="uk-UA" sz="16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020809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CFBA1213-D190-4CB4-E72D-FEF5D1F3D4DA}"/>
              </a:ext>
            </a:extLst>
          </p:cNvPr>
          <p:cNvPicPr>
            <a:picLocks noChangeAspect="1"/>
          </p:cNvPicPr>
          <p:nvPr/>
        </p:nvPicPr>
        <p:blipFill rotWithShape="1">
          <a:blip r:embed="rId2"/>
          <a:srcRect t="7893" b="7893"/>
          <a:stretch/>
        </p:blipFill>
        <p:spPr>
          <a:xfrm>
            <a:off x="0" y="0"/>
            <a:ext cx="12192000" cy="6858000"/>
          </a:xfrm>
          <a:prstGeom prst="rect">
            <a:avLst/>
          </a:prstGeom>
        </p:spPr>
      </p:pic>
      <p:sp>
        <p:nvSpPr>
          <p:cNvPr id="3" name="Rectangle 15">
            <a:extLst>
              <a:ext uri="{FF2B5EF4-FFF2-40B4-BE49-F238E27FC236}">
                <a16:creationId xmlns:a16="http://schemas.microsoft.com/office/drawing/2014/main" xmlns="" id="{708C2EBB-AE27-9B4F-A079-A220C56D98FB}"/>
              </a:ext>
            </a:extLst>
          </p:cNvPr>
          <p:cNvSpPr/>
          <p:nvPr/>
        </p:nvSpPr>
        <p:spPr>
          <a:xfrm>
            <a:off x="-4" y="-11221"/>
            <a:ext cx="12192004" cy="6869221"/>
          </a:xfrm>
          <a:prstGeom prst="rect">
            <a:avLst/>
          </a:prstGeom>
          <a:solidFill>
            <a:srgbClr val="342E3D">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Подзаголовок 2"/>
          <p:cNvSpPr txBox="1">
            <a:spLocks/>
          </p:cNvSpPr>
          <p:nvPr/>
        </p:nvSpPr>
        <p:spPr>
          <a:xfrm>
            <a:off x="858078" y="250771"/>
            <a:ext cx="11168270" cy="29396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sz="4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НОРМАТИВНЕ ЗАБЕЗПЕЧЕННЯ ПІДСИЛЕННЯ БУДІВЕЛЬНИХ  КОНСТРУКЦІЙ.</a:t>
            </a:r>
            <a:r>
              <a:rPr lang="en-US" sz="4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uk-UA" sz="4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АНАЛІЗ РЕЗУЛЬТАТІВ ТЕХНІЧНОГО ОБСТЕЖЕНННЯ </a:t>
            </a:r>
            <a:endParaRPr lang="ru-RU" sz="4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5" name="Straight Connector 10">
            <a:extLst>
              <a:ext uri="{FF2B5EF4-FFF2-40B4-BE49-F238E27FC236}">
                <a16:creationId xmlns:a16="http://schemas.microsoft.com/office/drawing/2014/main" xmlns="" id="{F967020C-6560-514B-94C7-77D0704450A3}"/>
              </a:ext>
            </a:extLst>
          </p:cNvPr>
          <p:cNvCxnSpPr>
            <a:cxnSpLocks/>
          </p:cNvCxnSpPr>
          <p:nvPr/>
        </p:nvCxnSpPr>
        <p:spPr>
          <a:xfrm>
            <a:off x="0" y="606930"/>
            <a:ext cx="734786" cy="0"/>
          </a:xfrm>
          <a:prstGeom prst="line">
            <a:avLst/>
          </a:prstGeom>
          <a:ln>
            <a:solidFill>
              <a:srgbClr val="FF941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87694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xmlns="" id="{56B0DC5A-DD48-AF8F-8166-880268EB21C7}"/>
              </a:ext>
            </a:extLst>
          </p:cNvPr>
          <p:cNvPicPr>
            <a:picLocks noChangeAspect="1"/>
          </p:cNvPicPr>
          <p:nvPr/>
        </p:nvPicPr>
        <p:blipFill rotWithShape="1">
          <a:blip r:embed="rId2"/>
          <a:srcRect r="51157"/>
          <a:stretch/>
        </p:blipFill>
        <p:spPr>
          <a:xfrm>
            <a:off x="0" y="3066"/>
            <a:ext cx="5054321" cy="6854934"/>
          </a:xfrm>
          <a:prstGeom prst="rect">
            <a:avLst/>
          </a:prstGeom>
        </p:spPr>
      </p:pic>
      <p:sp>
        <p:nvSpPr>
          <p:cNvPr id="3" name="Rectangle 24">
            <a:extLst>
              <a:ext uri="{FF2B5EF4-FFF2-40B4-BE49-F238E27FC236}">
                <a16:creationId xmlns:a16="http://schemas.microsoft.com/office/drawing/2014/main" xmlns="" id="{E01E91F6-9AAD-9742-9183-D778CE92F914}"/>
              </a:ext>
            </a:extLst>
          </p:cNvPr>
          <p:cNvSpPr/>
          <p:nvPr/>
        </p:nvSpPr>
        <p:spPr>
          <a:xfrm>
            <a:off x="6272" y="3066"/>
            <a:ext cx="5061163" cy="4660138"/>
          </a:xfrm>
          <a:prstGeom prst="rect">
            <a:avLst/>
          </a:prstGeom>
          <a:solidFill>
            <a:srgbClr val="342E3D">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25">
            <a:extLst>
              <a:ext uri="{FF2B5EF4-FFF2-40B4-BE49-F238E27FC236}">
                <a16:creationId xmlns:a16="http://schemas.microsoft.com/office/drawing/2014/main" xmlns="" id="{B35ED633-3EF2-8F43-8A94-504113F0ED84}"/>
              </a:ext>
            </a:extLst>
          </p:cNvPr>
          <p:cNvSpPr/>
          <p:nvPr/>
        </p:nvSpPr>
        <p:spPr>
          <a:xfrm>
            <a:off x="-2903" y="4618364"/>
            <a:ext cx="5065967" cy="2239636"/>
          </a:xfrm>
          <a:prstGeom prst="rect">
            <a:avLst/>
          </a:prstGeom>
          <a:solidFill>
            <a:srgbClr val="757D95">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65">
            <a:extLst>
              <a:ext uri="{FF2B5EF4-FFF2-40B4-BE49-F238E27FC236}">
                <a16:creationId xmlns:a16="http://schemas.microsoft.com/office/drawing/2014/main" xmlns="" id="{B41BEB64-7CB0-9E4D-A98A-922B0EFCEE5E}"/>
              </a:ext>
            </a:extLst>
          </p:cNvPr>
          <p:cNvPicPr>
            <a:picLocks noChangeAspect="1"/>
          </p:cNvPicPr>
          <p:nvPr/>
        </p:nvPicPr>
        <p:blipFill rotWithShape="1">
          <a:blip r:embed="rId3" cstate="screen">
            <a:alphaModFix amt="5000"/>
            <a:extLst>
              <a:ext uri="{28A0092B-C50C-407E-A947-70E740481C1C}">
                <a14:useLocalDpi xmlns:a14="http://schemas.microsoft.com/office/drawing/2010/main"/>
              </a:ext>
            </a:extLst>
          </a:blip>
          <a:srcRect r="78433"/>
          <a:stretch/>
        </p:blipFill>
        <p:spPr>
          <a:xfrm>
            <a:off x="9106405" y="-45720"/>
            <a:ext cx="3107897" cy="6960057"/>
          </a:xfrm>
          <a:prstGeom prst="rect">
            <a:avLst/>
          </a:prstGeom>
        </p:spPr>
      </p:pic>
      <p:sp>
        <p:nvSpPr>
          <p:cNvPr id="6" name="TextBox 5">
            <a:extLst>
              <a:ext uri="{FF2B5EF4-FFF2-40B4-BE49-F238E27FC236}">
                <a16:creationId xmlns:a16="http://schemas.microsoft.com/office/drawing/2014/main" xmlns="" id="{5F2339FF-C562-514D-AF16-CF79407D5874}"/>
              </a:ext>
            </a:extLst>
          </p:cNvPr>
          <p:cNvSpPr txBox="1"/>
          <p:nvPr/>
        </p:nvSpPr>
        <p:spPr>
          <a:xfrm>
            <a:off x="794013" y="1380484"/>
            <a:ext cx="4524706" cy="1323439"/>
          </a:xfrm>
          <a:prstGeom prst="rect">
            <a:avLst/>
          </a:prstGeom>
          <a:noFill/>
        </p:spPr>
        <p:txBody>
          <a:bodyPr wrap="square" rtlCol="0">
            <a:spAutoFit/>
          </a:bodyPr>
          <a:lstStyle/>
          <a:p>
            <a:r>
              <a:rPr lang="uk-UA" sz="4000" b="1" dirty="0">
                <a:solidFill>
                  <a:schemeClr val="bg1"/>
                </a:solidFill>
                <a:latin typeface="Tahoma" panose="020B0604030504040204" pitchFamily="34" charset="0"/>
                <a:ea typeface="Tahoma" panose="020B0604030504040204" pitchFamily="34" charset="0"/>
                <a:cs typeface="Tahoma" panose="020B0604030504040204" pitchFamily="34" charset="0"/>
              </a:rPr>
              <a:t>ЕТАПИ ОБСТЕЖЕННЯ</a:t>
            </a:r>
            <a:endParaRPr lang="ru-RU" sz="4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7" name="Straight Connector 57">
            <a:extLst>
              <a:ext uri="{FF2B5EF4-FFF2-40B4-BE49-F238E27FC236}">
                <a16:creationId xmlns:a16="http://schemas.microsoft.com/office/drawing/2014/main" xmlns="" id="{D88BFD6A-EBA9-B248-8865-DC6571D541DC}"/>
              </a:ext>
            </a:extLst>
          </p:cNvPr>
          <p:cNvCxnSpPr>
            <a:cxnSpLocks/>
          </p:cNvCxnSpPr>
          <p:nvPr/>
        </p:nvCxnSpPr>
        <p:spPr>
          <a:xfrm>
            <a:off x="896965" y="-18075"/>
            <a:ext cx="0" cy="6830355"/>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17">
            <a:extLst>
              <a:ext uri="{FF2B5EF4-FFF2-40B4-BE49-F238E27FC236}">
                <a16:creationId xmlns:a16="http://schemas.microsoft.com/office/drawing/2014/main" xmlns="" id="{7C71A2F7-B625-6C4F-AF33-21F8DB8F1B8A}"/>
              </a:ext>
            </a:extLst>
          </p:cNvPr>
          <p:cNvCxnSpPr>
            <a:cxnSpLocks/>
          </p:cNvCxnSpPr>
          <p:nvPr/>
        </p:nvCxnSpPr>
        <p:spPr>
          <a:xfrm>
            <a:off x="21273" y="1019924"/>
            <a:ext cx="5041791"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20">
            <a:extLst>
              <a:ext uri="{FF2B5EF4-FFF2-40B4-BE49-F238E27FC236}">
                <a16:creationId xmlns:a16="http://schemas.microsoft.com/office/drawing/2014/main" xmlns="" id="{24CEE314-947A-644A-8EA2-D4BE44E4EEB4}"/>
              </a:ext>
            </a:extLst>
          </p:cNvPr>
          <p:cNvCxnSpPr>
            <a:cxnSpLocks/>
          </p:cNvCxnSpPr>
          <p:nvPr/>
        </p:nvCxnSpPr>
        <p:spPr>
          <a:xfrm>
            <a:off x="-36301" y="4618900"/>
            <a:ext cx="4305798"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6" name="Rectangle 14">
            <a:extLst>
              <a:ext uri="{FF2B5EF4-FFF2-40B4-BE49-F238E27FC236}">
                <a16:creationId xmlns:a16="http://schemas.microsoft.com/office/drawing/2014/main" xmlns="" id="{B1D72C86-26B1-A340-A3C1-A20FB964BBF7}"/>
              </a:ext>
            </a:extLst>
          </p:cNvPr>
          <p:cNvSpPr/>
          <p:nvPr/>
        </p:nvSpPr>
        <p:spPr>
          <a:xfrm>
            <a:off x="5446207" y="252740"/>
            <a:ext cx="6382999" cy="6355586"/>
          </a:xfrm>
          <a:prstGeom prst="rect">
            <a:avLst/>
          </a:prstGeom>
        </p:spPr>
        <p:txBody>
          <a:bodyPr wrap="square">
            <a:spAutoFit/>
          </a:bodyPr>
          <a:lstStyle/>
          <a:p>
            <a:pPr>
              <a:spcBef>
                <a:spcPts val="600"/>
              </a:spcBef>
            </a:pPr>
            <a:r>
              <a:rPr lang="uk-UA" b="1" dirty="0">
                <a:latin typeface="Tahoma" panose="020B0604030504040204" pitchFamily="34" charset="0"/>
                <a:ea typeface="Tahoma" panose="020B0604030504040204" pitchFamily="34" charset="0"/>
                <a:cs typeface="Tahoma" panose="020B0604030504040204" pitchFamily="34" charset="0"/>
              </a:rPr>
              <a:t>6.4 </a:t>
            </a:r>
            <a:r>
              <a:rPr lang="uk-UA" b="1" dirty="0" smtClean="0">
                <a:latin typeface="Tahoma" panose="020B0604030504040204" pitchFamily="34" charset="0"/>
                <a:ea typeface="Tahoma" panose="020B0604030504040204" pitchFamily="34" charset="0"/>
                <a:cs typeface="Tahoma" panose="020B0604030504040204" pitchFamily="34" charset="0"/>
              </a:rPr>
              <a:t>У </a:t>
            </a:r>
            <a:r>
              <a:rPr lang="uk-UA" b="1" dirty="0">
                <a:latin typeface="Tahoma" panose="020B0604030504040204" pitchFamily="34" charset="0"/>
                <a:ea typeface="Tahoma" panose="020B0604030504040204" pitchFamily="34" charset="0"/>
                <a:cs typeface="Tahoma" panose="020B0604030504040204" pitchFamily="34" charset="0"/>
              </a:rPr>
              <a:t>виконанні обстежень об’єкта виділяють такі етапи:</a:t>
            </a:r>
          </a:p>
          <a:p>
            <a:pPr marL="285750" indent="-285750">
              <a:spcBef>
                <a:spcPts val="600"/>
              </a:spcBef>
              <a:buFont typeface="Wingdings" panose="05000000000000000000" pitchFamily="2" charset="2"/>
              <a:buChar char="§"/>
            </a:pPr>
            <a:r>
              <a:rPr lang="uk-UA" dirty="0" smtClean="0">
                <a:latin typeface="Tahoma" panose="020B0604030504040204" pitchFamily="34" charset="0"/>
                <a:ea typeface="Tahoma" panose="020B0604030504040204" pitchFamily="34" charset="0"/>
                <a:cs typeface="Tahoma" panose="020B0604030504040204" pitchFamily="34" charset="0"/>
              </a:rPr>
              <a:t>підготовка </a:t>
            </a:r>
            <a:r>
              <a:rPr lang="uk-UA" dirty="0">
                <a:latin typeface="Tahoma" panose="020B0604030504040204" pitchFamily="34" charset="0"/>
                <a:ea typeface="Tahoma" panose="020B0604030504040204" pitchFamily="34" charset="0"/>
                <a:cs typeface="Tahoma" panose="020B0604030504040204" pitchFamily="34" charset="0"/>
              </a:rPr>
              <a:t>до проведення </a:t>
            </a:r>
            <a:r>
              <a:rPr lang="uk-UA" dirty="0" smtClean="0">
                <a:latin typeface="Tahoma" panose="020B0604030504040204" pitchFamily="34" charset="0"/>
                <a:ea typeface="Tahoma" panose="020B0604030504040204" pitchFamily="34" charset="0"/>
                <a:cs typeface="Tahoma" panose="020B0604030504040204" pitchFamily="34" charset="0"/>
              </a:rPr>
              <a:t>обстеження</a:t>
            </a:r>
            <a:endParaRPr lang="uk-UA" dirty="0">
              <a:latin typeface="Tahoma" panose="020B0604030504040204" pitchFamily="34" charset="0"/>
              <a:ea typeface="Tahoma" panose="020B0604030504040204" pitchFamily="34" charset="0"/>
              <a:cs typeface="Tahoma" panose="020B0604030504040204" pitchFamily="34" charset="0"/>
            </a:endParaRPr>
          </a:p>
          <a:p>
            <a:pPr marL="285750" indent="-285750">
              <a:spcBef>
                <a:spcPts val="600"/>
              </a:spcBef>
              <a:buFont typeface="Wingdings" panose="05000000000000000000" pitchFamily="2" charset="2"/>
              <a:buChar char="§"/>
            </a:pPr>
            <a:r>
              <a:rPr lang="uk-UA" dirty="0" smtClean="0">
                <a:latin typeface="Tahoma" panose="020B0604030504040204" pitchFamily="34" charset="0"/>
                <a:ea typeface="Tahoma" panose="020B0604030504040204" pitchFamily="34" charset="0"/>
                <a:cs typeface="Tahoma" panose="020B0604030504040204" pitchFamily="34" charset="0"/>
              </a:rPr>
              <a:t>попереднє </a:t>
            </a:r>
            <a:r>
              <a:rPr lang="uk-UA" dirty="0">
                <a:latin typeface="Tahoma" panose="020B0604030504040204" pitchFamily="34" charset="0"/>
                <a:ea typeface="Tahoma" panose="020B0604030504040204" pitchFamily="34" charset="0"/>
                <a:cs typeface="Tahoma" panose="020B0604030504040204" pitchFamily="34" charset="0"/>
              </a:rPr>
              <a:t>та/або основне (детальне) </a:t>
            </a:r>
            <a:r>
              <a:rPr lang="uk-UA" dirty="0" smtClean="0">
                <a:latin typeface="Tahoma" panose="020B0604030504040204" pitchFamily="34" charset="0"/>
                <a:ea typeface="Tahoma" panose="020B0604030504040204" pitchFamily="34" charset="0"/>
                <a:cs typeface="Tahoma" panose="020B0604030504040204" pitchFamily="34" charset="0"/>
              </a:rPr>
              <a:t>обстеження</a:t>
            </a:r>
            <a:endParaRPr lang="uk-UA" dirty="0">
              <a:latin typeface="Tahoma" panose="020B0604030504040204" pitchFamily="34" charset="0"/>
              <a:ea typeface="Tahoma" panose="020B0604030504040204" pitchFamily="34" charset="0"/>
              <a:cs typeface="Tahoma" panose="020B0604030504040204" pitchFamily="34" charset="0"/>
            </a:endParaRPr>
          </a:p>
          <a:p>
            <a:pPr marL="285750" indent="-285750">
              <a:spcBef>
                <a:spcPts val="600"/>
              </a:spcBef>
              <a:buFont typeface="Wingdings" panose="05000000000000000000" pitchFamily="2" charset="2"/>
              <a:buChar char="§"/>
            </a:pPr>
            <a:r>
              <a:rPr lang="uk-UA" dirty="0" smtClean="0">
                <a:latin typeface="Tahoma" panose="020B0604030504040204" pitchFamily="34" charset="0"/>
                <a:ea typeface="Tahoma" panose="020B0604030504040204" pitchFamily="34" charset="0"/>
                <a:cs typeface="Tahoma" panose="020B0604030504040204" pitchFamily="34" charset="0"/>
              </a:rPr>
              <a:t>складання звіту</a:t>
            </a:r>
          </a:p>
          <a:p>
            <a:pPr>
              <a:spcBef>
                <a:spcPts val="600"/>
              </a:spcBef>
            </a:pPr>
            <a:endParaRPr lang="uk-UA" dirty="0">
              <a:latin typeface="Tahoma" panose="020B0604030504040204" pitchFamily="34" charset="0"/>
              <a:ea typeface="Tahoma" panose="020B0604030504040204" pitchFamily="34" charset="0"/>
              <a:cs typeface="Tahoma" panose="020B0604030504040204" pitchFamily="34" charset="0"/>
            </a:endParaRPr>
          </a:p>
          <a:p>
            <a:pPr>
              <a:spcBef>
                <a:spcPts val="600"/>
              </a:spcBef>
            </a:pPr>
            <a:r>
              <a:rPr lang="uk-UA" b="1" dirty="0">
                <a:latin typeface="Tahoma" panose="020B0604030504040204" pitchFamily="34" charset="0"/>
                <a:ea typeface="Tahoma" panose="020B0604030504040204" pitchFamily="34" charset="0"/>
                <a:cs typeface="Tahoma" panose="020B0604030504040204" pitchFamily="34" charset="0"/>
              </a:rPr>
              <a:t>За потреби можуть бути, крім того, </a:t>
            </a:r>
            <a:r>
              <a:rPr lang="uk-UA" b="1" dirty="0" smtClean="0">
                <a:latin typeface="Tahoma" panose="020B0604030504040204" pitchFamily="34" charset="0"/>
                <a:ea typeface="Tahoma" panose="020B0604030504040204" pitchFamily="34" charset="0"/>
                <a:cs typeface="Tahoma" panose="020B0604030504040204" pitchFamily="34" charset="0"/>
              </a:rPr>
              <a:t>виконані</a:t>
            </a:r>
            <a:r>
              <a:rPr lang="uk-UA" b="1" dirty="0">
                <a:latin typeface="Tahoma" panose="020B0604030504040204" pitchFamily="34" charset="0"/>
                <a:ea typeface="Tahoma" panose="020B0604030504040204" pitchFamily="34" charset="0"/>
                <a:cs typeface="Tahoma" panose="020B0604030504040204" pitchFamily="34" charset="0"/>
              </a:rPr>
              <a:t>:</a:t>
            </a:r>
          </a:p>
          <a:p>
            <a:pPr marL="285750" indent="-285750">
              <a:spcBef>
                <a:spcPts val="600"/>
              </a:spcBef>
              <a:buFont typeface="Wingdings" panose="05000000000000000000" pitchFamily="2" charset="2"/>
              <a:buChar char="§"/>
            </a:pPr>
            <a:r>
              <a:rPr lang="uk-UA" dirty="0" smtClean="0">
                <a:latin typeface="Tahoma" panose="020B0604030504040204" pitchFamily="34" charset="0"/>
                <a:ea typeface="Tahoma" panose="020B0604030504040204" pitchFamily="34" charset="0"/>
                <a:cs typeface="Tahoma" panose="020B0604030504040204" pitchFamily="34" charset="0"/>
              </a:rPr>
              <a:t>додаткове обстеження</a:t>
            </a:r>
            <a:endParaRPr lang="uk-UA" dirty="0">
              <a:latin typeface="Tahoma" panose="020B0604030504040204" pitchFamily="34" charset="0"/>
              <a:ea typeface="Tahoma" panose="020B0604030504040204" pitchFamily="34" charset="0"/>
              <a:cs typeface="Tahoma" panose="020B0604030504040204" pitchFamily="34" charset="0"/>
            </a:endParaRPr>
          </a:p>
          <a:p>
            <a:pPr marL="285750" indent="-285750">
              <a:spcBef>
                <a:spcPts val="600"/>
              </a:spcBef>
              <a:buFont typeface="Wingdings" panose="05000000000000000000" pitchFamily="2" charset="2"/>
              <a:buChar char="§"/>
            </a:pPr>
            <a:r>
              <a:rPr lang="uk-UA" dirty="0" smtClean="0">
                <a:latin typeface="Tahoma" panose="020B0604030504040204" pitchFamily="34" charset="0"/>
                <a:ea typeface="Tahoma" panose="020B0604030504040204" pitchFamily="34" charset="0"/>
                <a:cs typeface="Tahoma" panose="020B0604030504040204" pitchFamily="34" charset="0"/>
              </a:rPr>
              <a:t>спеціальні обстеження</a:t>
            </a:r>
          </a:p>
          <a:p>
            <a:pPr>
              <a:spcBef>
                <a:spcPts val="600"/>
              </a:spcBef>
            </a:pPr>
            <a:endParaRPr lang="uk-UA" dirty="0">
              <a:latin typeface="Tahoma" panose="020B0604030504040204" pitchFamily="34" charset="0"/>
              <a:ea typeface="Tahoma" panose="020B0604030504040204" pitchFamily="34" charset="0"/>
              <a:cs typeface="Tahoma" panose="020B0604030504040204" pitchFamily="34" charset="0"/>
            </a:endParaRPr>
          </a:p>
          <a:p>
            <a:pPr>
              <a:spcBef>
                <a:spcPts val="600"/>
              </a:spcBef>
            </a:pPr>
            <a:r>
              <a:rPr lang="uk-UA" b="1" dirty="0">
                <a:latin typeface="Tahoma" panose="020B0604030504040204" pitchFamily="34" charset="0"/>
                <a:ea typeface="Tahoma" panose="020B0604030504040204" pitchFamily="34" charset="0"/>
                <a:cs typeface="Tahoma" panose="020B0604030504040204" pitchFamily="34" charset="0"/>
              </a:rPr>
              <a:t>6.4.1  Підготовка до проведення обстеження включає:</a:t>
            </a:r>
          </a:p>
          <a:p>
            <a:pPr marL="285750" indent="-285750">
              <a:spcBef>
                <a:spcPts val="600"/>
              </a:spcBef>
              <a:buFont typeface="Wingdings" panose="05000000000000000000" pitchFamily="2" charset="2"/>
              <a:buChar char="§"/>
            </a:pPr>
            <a:r>
              <a:rPr lang="uk-UA" dirty="0" smtClean="0">
                <a:latin typeface="Tahoma" panose="020B0604030504040204" pitchFamily="34" charset="0"/>
                <a:ea typeface="Tahoma" panose="020B0604030504040204" pitchFamily="34" charset="0"/>
                <a:cs typeface="Tahoma" panose="020B0604030504040204" pitchFamily="34" charset="0"/>
              </a:rPr>
              <a:t>ознайомлення </a:t>
            </a:r>
            <a:r>
              <a:rPr lang="uk-UA" dirty="0">
                <a:latin typeface="Tahoma" panose="020B0604030504040204" pitchFamily="34" charset="0"/>
                <a:ea typeface="Tahoma" panose="020B0604030504040204" pitchFamily="34" charset="0"/>
                <a:cs typeface="Tahoma" panose="020B0604030504040204" pitchFamily="34" charset="0"/>
              </a:rPr>
              <a:t>з об'єктом і прилеглою територією та </a:t>
            </a:r>
            <a:r>
              <a:rPr lang="uk-UA" dirty="0" smtClean="0">
                <a:latin typeface="Tahoma" panose="020B0604030504040204" pitchFamily="34" charset="0"/>
                <a:ea typeface="Tahoma" panose="020B0604030504040204" pitchFamily="34" charset="0"/>
                <a:cs typeface="Tahoma" panose="020B0604030504040204" pitchFamily="34" charset="0"/>
              </a:rPr>
              <a:t>забудовою</a:t>
            </a:r>
            <a:endParaRPr lang="uk-UA" dirty="0">
              <a:latin typeface="Tahoma" panose="020B0604030504040204" pitchFamily="34" charset="0"/>
              <a:ea typeface="Tahoma" panose="020B0604030504040204" pitchFamily="34" charset="0"/>
              <a:cs typeface="Tahoma" panose="020B0604030504040204" pitchFamily="34" charset="0"/>
            </a:endParaRPr>
          </a:p>
          <a:p>
            <a:pPr marL="285750" indent="-285750">
              <a:spcBef>
                <a:spcPts val="600"/>
              </a:spcBef>
              <a:buFont typeface="Wingdings" panose="05000000000000000000" pitchFamily="2" charset="2"/>
              <a:buChar char="§"/>
            </a:pPr>
            <a:r>
              <a:rPr lang="uk-UA" dirty="0" smtClean="0">
                <a:latin typeface="Tahoma" panose="020B0604030504040204" pitchFamily="34" charset="0"/>
                <a:ea typeface="Tahoma" panose="020B0604030504040204" pitchFamily="34" charset="0"/>
                <a:cs typeface="Tahoma" panose="020B0604030504040204" pitchFamily="34" charset="0"/>
              </a:rPr>
              <a:t>попередній </a:t>
            </a:r>
            <a:r>
              <a:rPr lang="uk-UA" dirty="0">
                <a:latin typeface="Tahoma" panose="020B0604030504040204" pitchFamily="34" charset="0"/>
                <a:ea typeface="Tahoma" panose="020B0604030504040204" pitchFamily="34" charset="0"/>
                <a:cs typeface="Tahoma" panose="020B0604030504040204" pitchFamily="34" charset="0"/>
              </a:rPr>
              <a:t>аналіз завдання і вихідних даних,  в </a:t>
            </a:r>
            <a:r>
              <a:rPr lang="uk-UA" dirty="0" err="1">
                <a:latin typeface="Tahoma" panose="020B0604030504040204" pitchFamily="34" charset="0"/>
                <a:ea typeface="Tahoma" panose="020B0604030504040204" pitchFamily="34" charset="0"/>
                <a:cs typeface="Tahoma" panose="020B0604030504040204" pitchFamily="34" charset="0"/>
              </a:rPr>
              <a:t>т.ч</a:t>
            </a:r>
            <a:r>
              <a:rPr lang="uk-UA" dirty="0">
                <a:latin typeface="Tahoma" panose="020B0604030504040204" pitchFamily="34" charset="0"/>
                <a:ea typeface="Tahoma" panose="020B0604030504040204" pitchFamily="34" charset="0"/>
                <a:cs typeface="Tahoma" panose="020B0604030504040204" pitchFamily="34" charset="0"/>
              </a:rPr>
              <a:t>. наявної технічної </a:t>
            </a:r>
            <a:r>
              <a:rPr lang="uk-UA" dirty="0" smtClean="0">
                <a:latin typeface="Tahoma" panose="020B0604030504040204" pitchFamily="34" charset="0"/>
                <a:ea typeface="Tahoma" panose="020B0604030504040204" pitchFamily="34" charset="0"/>
                <a:cs typeface="Tahoma" panose="020B0604030504040204" pitchFamily="34" charset="0"/>
              </a:rPr>
              <a:t>документації</a:t>
            </a:r>
            <a:endParaRPr lang="uk-UA" dirty="0">
              <a:latin typeface="Tahoma" panose="020B0604030504040204" pitchFamily="34" charset="0"/>
              <a:ea typeface="Tahoma" panose="020B0604030504040204" pitchFamily="34" charset="0"/>
              <a:cs typeface="Tahoma" panose="020B0604030504040204" pitchFamily="34" charset="0"/>
            </a:endParaRPr>
          </a:p>
          <a:p>
            <a:pPr marL="285750" indent="-285750">
              <a:spcBef>
                <a:spcPts val="600"/>
              </a:spcBef>
              <a:buFont typeface="Wingdings" panose="05000000000000000000" pitchFamily="2" charset="2"/>
              <a:buChar char="§"/>
            </a:pPr>
            <a:r>
              <a:rPr lang="uk-UA" dirty="0" smtClean="0">
                <a:latin typeface="Tahoma" panose="020B0604030504040204" pitchFamily="34" charset="0"/>
                <a:ea typeface="Tahoma" panose="020B0604030504040204" pitchFamily="34" charset="0"/>
                <a:cs typeface="Tahoma" panose="020B0604030504040204" pitchFamily="34" charset="0"/>
              </a:rPr>
              <a:t>за  </a:t>
            </a:r>
            <a:r>
              <a:rPr lang="uk-UA" dirty="0">
                <a:latin typeface="Tahoma" panose="020B0604030504040204" pitchFamily="34" charset="0"/>
                <a:ea typeface="Tahoma" panose="020B0604030504040204" pitchFamily="34" charset="0"/>
                <a:cs typeface="Tahoma" panose="020B0604030504040204" pitchFamily="34" charset="0"/>
              </a:rPr>
              <a:t>необхідності,  пошук  і  отримання  відсутніх  матеріалів,  необхідних для  виконання  </a:t>
            </a:r>
            <a:r>
              <a:rPr lang="uk-UA" dirty="0" smtClean="0">
                <a:latin typeface="Tahoma" panose="020B0604030504040204" pitchFamily="34" charset="0"/>
                <a:ea typeface="Tahoma" panose="020B0604030504040204" pitchFamily="34" charset="0"/>
                <a:cs typeface="Tahoma" panose="020B0604030504040204" pitchFamily="34" charset="0"/>
              </a:rPr>
              <a:t>обсте­ження</a:t>
            </a:r>
            <a:endParaRPr lang="uk-UA" dirty="0">
              <a:latin typeface="Tahoma" panose="020B0604030504040204" pitchFamily="34" charset="0"/>
              <a:ea typeface="Tahoma" panose="020B0604030504040204" pitchFamily="34" charset="0"/>
              <a:cs typeface="Tahoma" panose="020B0604030504040204" pitchFamily="34" charset="0"/>
            </a:endParaRPr>
          </a:p>
          <a:p>
            <a:pPr marL="285750" indent="-285750">
              <a:spcBef>
                <a:spcPts val="600"/>
              </a:spcBef>
              <a:buFont typeface="Wingdings" panose="05000000000000000000" pitchFamily="2" charset="2"/>
              <a:buChar char="§"/>
            </a:pPr>
            <a:r>
              <a:rPr lang="uk-UA" dirty="0" smtClean="0">
                <a:latin typeface="Tahoma" panose="020B0604030504040204" pitchFamily="34" charset="0"/>
                <a:ea typeface="Tahoma" panose="020B0604030504040204" pitchFamily="34" charset="0"/>
                <a:cs typeface="Tahoma" panose="020B0604030504040204" pitchFamily="34" charset="0"/>
              </a:rPr>
              <a:t>складання </a:t>
            </a:r>
            <a:r>
              <a:rPr lang="uk-UA" dirty="0">
                <a:latin typeface="Tahoma" panose="020B0604030504040204" pitchFamily="34" charset="0"/>
                <a:ea typeface="Tahoma" panose="020B0604030504040204" pitchFamily="34" charset="0"/>
                <a:cs typeface="Tahoma" panose="020B0604030504040204" pitchFamily="34" charset="0"/>
              </a:rPr>
              <a:t>технічного завдання на </a:t>
            </a:r>
            <a:r>
              <a:rPr lang="uk-UA" dirty="0" smtClean="0">
                <a:latin typeface="Tahoma" panose="020B0604030504040204" pitchFamily="34" charset="0"/>
                <a:ea typeface="Tahoma" panose="020B0604030504040204" pitchFamily="34" charset="0"/>
                <a:cs typeface="Tahoma" panose="020B0604030504040204" pitchFamily="34" charset="0"/>
              </a:rPr>
              <a:t>обстеження</a:t>
            </a:r>
            <a:endParaRPr lang="uk-UA"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603580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xmlns="" id="{56B0DC5A-DD48-AF8F-8166-880268EB21C7}"/>
              </a:ext>
            </a:extLst>
          </p:cNvPr>
          <p:cNvPicPr>
            <a:picLocks noChangeAspect="1"/>
          </p:cNvPicPr>
          <p:nvPr/>
        </p:nvPicPr>
        <p:blipFill rotWithShape="1">
          <a:blip r:embed="rId2"/>
          <a:srcRect r="51157"/>
          <a:stretch/>
        </p:blipFill>
        <p:spPr>
          <a:xfrm>
            <a:off x="0" y="3066"/>
            <a:ext cx="5054321" cy="6854934"/>
          </a:xfrm>
          <a:prstGeom prst="rect">
            <a:avLst/>
          </a:prstGeom>
        </p:spPr>
      </p:pic>
      <p:sp>
        <p:nvSpPr>
          <p:cNvPr id="3" name="Rectangle 24">
            <a:extLst>
              <a:ext uri="{FF2B5EF4-FFF2-40B4-BE49-F238E27FC236}">
                <a16:creationId xmlns:a16="http://schemas.microsoft.com/office/drawing/2014/main" xmlns="" id="{E01E91F6-9AAD-9742-9183-D778CE92F914}"/>
              </a:ext>
            </a:extLst>
          </p:cNvPr>
          <p:cNvSpPr/>
          <p:nvPr/>
        </p:nvSpPr>
        <p:spPr>
          <a:xfrm>
            <a:off x="6272" y="3066"/>
            <a:ext cx="5061163" cy="4660138"/>
          </a:xfrm>
          <a:prstGeom prst="rect">
            <a:avLst/>
          </a:prstGeom>
          <a:solidFill>
            <a:srgbClr val="342E3D">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25">
            <a:extLst>
              <a:ext uri="{FF2B5EF4-FFF2-40B4-BE49-F238E27FC236}">
                <a16:creationId xmlns:a16="http://schemas.microsoft.com/office/drawing/2014/main" xmlns="" id="{B35ED633-3EF2-8F43-8A94-504113F0ED84}"/>
              </a:ext>
            </a:extLst>
          </p:cNvPr>
          <p:cNvSpPr/>
          <p:nvPr/>
        </p:nvSpPr>
        <p:spPr>
          <a:xfrm>
            <a:off x="-2903" y="4618364"/>
            <a:ext cx="5065967" cy="2239636"/>
          </a:xfrm>
          <a:prstGeom prst="rect">
            <a:avLst/>
          </a:prstGeom>
          <a:solidFill>
            <a:srgbClr val="757D95">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65">
            <a:extLst>
              <a:ext uri="{FF2B5EF4-FFF2-40B4-BE49-F238E27FC236}">
                <a16:creationId xmlns:a16="http://schemas.microsoft.com/office/drawing/2014/main" xmlns="" id="{B41BEB64-7CB0-9E4D-A98A-922B0EFCEE5E}"/>
              </a:ext>
            </a:extLst>
          </p:cNvPr>
          <p:cNvPicPr>
            <a:picLocks noChangeAspect="1"/>
          </p:cNvPicPr>
          <p:nvPr/>
        </p:nvPicPr>
        <p:blipFill rotWithShape="1">
          <a:blip r:embed="rId3" cstate="screen">
            <a:alphaModFix amt="5000"/>
            <a:extLst>
              <a:ext uri="{28A0092B-C50C-407E-A947-70E740481C1C}">
                <a14:useLocalDpi xmlns:a14="http://schemas.microsoft.com/office/drawing/2010/main"/>
              </a:ext>
            </a:extLst>
          </a:blip>
          <a:srcRect r="78433"/>
          <a:stretch/>
        </p:blipFill>
        <p:spPr>
          <a:xfrm>
            <a:off x="9106405" y="-45720"/>
            <a:ext cx="3107897" cy="6960057"/>
          </a:xfrm>
          <a:prstGeom prst="rect">
            <a:avLst/>
          </a:prstGeom>
        </p:spPr>
      </p:pic>
      <p:sp>
        <p:nvSpPr>
          <p:cNvPr id="6" name="TextBox 5">
            <a:extLst>
              <a:ext uri="{FF2B5EF4-FFF2-40B4-BE49-F238E27FC236}">
                <a16:creationId xmlns:a16="http://schemas.microsoft.com/office/drawing/2014/main" xmlns="" id="{5F2339FF-C562-514D-AF16-CF79407D5874}"/>
              </a:ext>
            </a:extLst>
          </p:cNvPr>
          <p:cNvSpPr txBox="1"/>
          <p:nvPr/>
        </p:nvSpPr>
        <p:spPr>
          <a:xfrm>
            <a:off x="794013" y="1380484"/>
            <a:ext cx="4524706" cy="1323439"/>
          </a:xfrm>
          <a:prstGeom prst="rect">
            <a:avLst/>
          </a:prstGeom>
          <a:noFill/>
        </p:spPr>
        <p:txBody>
          <a:bodyPr wrap="square" rtlCol="0">
            <a:spAutoFit/>
          </a:bodyPr>
          <a:lstStyle/>
          <a:p>
            <a:r>
              <a:rPr lang="uk-UA" sz="4000" b="1" dirty="0">
                <a:solidFill>
                  <a:schemeClr val="bg1"/>
                </a:solidFill>
                <a:latin typeface="Tahoma" panose="020B0604030504040204" pitchFamily="34" charset="0"/>
                <a:ea typeface="Tahoma" panose="020B0604030504040204" pitchFamily="34" charset="0"/>
                <a:cs typeface="Tahoma" panose="020B0604030504040204" pitchFamily="34" charset="0"/>
              </a:rPr>
              <a:t>ЕТАПИ ОБСТЕЖЕННЯ</a:t>
            </a:r>
            <a:endParaRPr lang="ru-RU" sz="4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7" name="Straight Connector 57">
            <a:extLst>
              <a:ext uri="{FF2B5EF4-FFF2-40B4-BE49-F238E27FC236}">
                <a16:creationId xmlns:a16="http://schemas.microsoft.com/office/drawing/2014/main" xmlns="" id="{D88BFD6A-EBA9-B248-8865-DC6571D541DC}"/>
              </a:ext>
            </a:extLst>
          </p:cNvPr>
          <p:cNvCxnSpPr>
            <a:cxnSpLocks/>
          </p:cNvCxnSpPr>
          <p:nvPr/>
        </p:nvCxnSpPr>
        <p:spPr>
          <a:xfrm>
            <a:off x="896965" y="-18075"/>
            <a:ext cx="0" cy="6830355"/>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17">
            <a:extLst>
              <a:ext uri="{FF2B5EF4-FFF2-40B4-BE49-F238E27FC236}">
                <a16:creationId xmlns:a16="http://schemas.microsoft.com/office/drawing/2014/main" xmlns="" id="{7C71A2F7-B625-6C4F-AF33-21F8DB8F1B8A}"/>
              </a:ext>
            </a:extLst>
          </p:cNvPr>
          <p:cNvCxnSpPr>
            <a:cxnSpLocks/>
          </p:cNvCxnSpPr>
          <p:nvPr/>
        </p:nvCxnSpPr>
        <p:spPr>
          <a:xfrm>
            <a:off x="21273" y="1019924"/>
            <a:ext cx="5041791"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20">
            <a:extLst>
              <a:ext uri="{FF2B5EF4-FFF2-40B4-BE49-F238E27FC236}">
                <a16:creationId xmlns:a16="http://schemas.microsoft.com/office/drawing/2014/main" xmlns="" id="{24CEE314-947A-644A-8EA2-D4BE44E4EEB4}"/>
              </a:ext>
            </a:extLst>
          </p:cNvPr>
          <p:cNvCxnSpPr>
            <a:cxnSpLocks/>
          </p:cNvCxnSpPr>
          <p:nvPr/>
        </p:nvCxnSpPr>
        <p:spPr>
          <a:xfrm>
            <a:off x="-36301" y="4618900"/>
            <a:ext cx="4305798"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6" name="Rectangle 14">
            <a:extLst>
              <a:ext uri="{FF2B5EF4-FFF2-40B4-BE49-F238E27FC236}">
                <a16:creationId xmlns:a16="http://schemas.microsoft.com/office/drawing/2014/main" xmlns="" id="{B1D72C86-26B1-A340-A3C1-A20FB964BBF7}"/>
              </a:ext>
            </a:extLst>
          </p:cNvPr>
          <p:cNvSpPr/>
          <p:nvPr/>
        </p:nvSpPr>
        <p:spPr>
          <a:xfrm>
            <a:off x="5446207" y="252740"/>
            <a:ext cx="6382999" cy="6494085"/>
          </a:xfrm>
          <a:prstGeom prst="rect">
            <a:avLst/>
          </a:prstGeom>
        </p:spPr>
        <p:txBody>
          <a:bodyPr wrap="square">
            <a:spAutoFit/>
          </a:bodyPr>
          <a:lstStyle/>
          <a:p>
            <a:pPr>
              <a:spcBef>
                <a:spcPts val="600"/>
              </a:spcBef>
            </a:pPr>
            <a:r>
              <a:rPr lang="uk-UA" b="1" dirty="0">
                <a:latin typeface="Tahoma" panose="020B0604030504040204" pitchFamily="34" charset="0"/>
                <a:ea typeface="Tahoma" panose="020B0604030504040204" pitchFamily="34" charset="0"/>
                <a:cs typeface="Tahoma" panose="020B0604030504040204" pitchFamily="34" charset="0"/>
              </a:rPr>
              <a:t>6.4.2  До  попереднього  обстеження,  в  залежності  від  поставлених  завдань,  може  бути  вклю­чено:</a:t>
            </a:r>
          </a:p>
          <a:p>
            <a:pPr marL="285750" indent="-285750">
              <a:spcBef>
                <a:spcPts val="600"/>
              </a:spcBef>
              <a:buFont typeface="Wingdings" panose="05000000000000000000" pitchFamily="2" charset="2"/>
              <a:buChar char="§"/>
            </a:pPr>
            <a:r>
              <a:rPr lang="uk-UA" dirty="0" smtClean="0">
                <a:latin typeface="Tahoma" panose="020B0604030504040204" pitchFamily="34" charset="0"/>
                <a:ea typeface="Tahoma" panose="020B0604030504040204" pitchFamily="34" charset="0"/>
                <a:cs typeface="Tahoma" panose="020B0604030504040204" pitchFamily="34" charset="0"/>
              </a:rPr>
              <a:t>ознайомлення  </a:t>
            </a:r>
            <a:r>
              <a:rPr lang="uk-UA" dirty="0">
                <a:latin typeface="Tahoma" panose="020B0604030504040204" pitchFamily="34" charset="0"/>
                <a:ea typeface="Tahoma" panose="020B0604030504040204" pitchFamily="34" charset="0"/>
                <a:cs typeface="Tahoma" panose="020B0604030504040204" pitchFamily="34" charset="0"/>
              </a:rPr>
              <a:t>з  наявною  технічною  документацією,  в  </a:t>
            </a:r>
            <a:r>
              <a:rPr lang="uk-UA" dirty="0" err="1">
                <a:latin typeface="Tahoma" panose="020B0604030504040204" pitchFamily="34" charset="0"/>
                <a:ea typeface="Tahoma" panose="020B0604030504040204" pitchFamily="34" charset="0"/>
                <a:cs typeface="Tahoma" panose="020B0604030504040204" pitchFamily="34" charset="0"/>
              </a:rPr>
              <a:t>т.ч</a:t>
            </a:r>
            <a:r>
              <a:rPr lang="uk-UA" dirty="0">
                <a:latin typeface="Tahoma" panose="020B0604030504040204" pitchFamily="34" charset="0"/>
                <a:ea typeface="Tahoma" panose="020B0604030504040204" pitchFamily="34" charset="0"/>
                <a:cs typeface="Tahoma" panose="020B0604030504040204" pitchFamily="34" charset="0"/>
              </a:rPr>
              <a:t>.  для  визначення  відповідності конструктивних  та  інших  рішень  і  експлуатаційних характеристик діючим  нормам  та  змінам  при­родного та/або техногенного середовища,  що відбулися за період </a:t>
            </a:r>
            <a:r>
              <a:rPr lang="uk-UA" dirty="0" smtClean="0">
                <a:latin typeface="Tahoma" panose="020B0604030504040204" pitchFamily="34" charset="0"/>
                <a:ea typeface="Tahoma" panose="020B0604030504040204" pitchFamily="34" charset="0"/>
                <a:cs typeface="Tahoma" panose="020B0604030504040204" pitchFamily="34" charset="0"/>
              </a:rPr>
              <a:t>експлуатації</a:t>
            </a:r>
            <a:endParaRPr lang="uk-UA" dirty="0">
              <a:latin typeface="Tahoma" panose="020B0604030504040204" pitchFamily="34" charset="0"/>
              <a:ea typeface="Tahoma" panose="020B0604030504040204" pitchFamily="34" charset="0"/>
              <a:cs typeface="Tahoma" panose="020B0604030504040204" pitchFamily="34" charset="0"/>
            </a:endParaRPr>
          </a:p>
          <a:p>
            <a:pPr marL="285750" indent="-285750">
              <a:spcBef>
                <a:spcPts val="600"/>
              </a:spcBef>
              <a:buFont typeface="Wingdings" panose="05000000000000000000" pitchFamily="2" charset="2"/>
              <a:buChar char="§"/>
            </a:pPr>
            <a:r>
              <a:rPr lang="uk-UA" dirty="0" smtClean="0">
                <a:latin typeface="Tahoma" panose="020B0604030504040204" pitchFamily="34" charset="0"/>
                <a:ea typeface="Tahoma" panose="020B0604030504040204" pitchFamily="34" charset="0"/>
                <a:cs typeface="Tahoma" panose="020B0604030504040204" pitchFamily="34" charset="0"/>
              </a:rPr>
              <a:t>збирання  </a:t>
            </a:r>
            <a:r>
              <a:rPr lang="uk-UA" dirty="0">
                <a:latin typeface="Tahoma" panose="020B0604030504040204" pitchFamily="34" charset="0"/>
                <a:ea typeface="Tahoma" panose="020B0604030504040204" pitchFamily="34" charset="0"/>
                <a:cs typeface="Tahoma" panose="020B0604030504040204" pitchFamily="34" charset="0"/>
              </a:rPr>
              <a:t>та  аналіз  інформації  від  осіб,  що  беруть  участь  у  будівництві  та  експлуатації </a:t>
            </a:r>
            <a:r>
              <a:rPr lang="uk-UA" dirty="0" smtClean="0">
                <a:latin typeface="Tahoma" panose="020B0604030504040204" pitchFamily="34" charset="0"/>
                <a:ea typeface="Tahoma" panose="020B0604030504040204" pitchFamily="34" charset="0"/>
                <a:cs typeface="Tahoma" panose="020B0604030504040204" pitchFamily="34" charset="0"/>
              </a:rPr>
              <a:t>об'єкта</a:t>
            </a:r>
            <a:endParaRPr lang="uk-UA" dirty="0">
              <a:latin typeface="Tahoma" panose="020B0604030504040204" pitchFamily="34" charset="0"/>
              <a:ea typeface="Tahoma" panose="020B0604030504040204" pitchFamily="34" charset="0"/>
              <a:cs typeface="Tahoma" panose="020B0604030504040204" pitchFamily="34" charset="0"/>
            </a:endParaRPr>
          </a:p>
          <a:p>
            <a:pPr marL="285750" indent="-285750">
              <a:spcBef>
                <a:spcPts val="600"/>
              </a:spcBef>
              <a:buFont typeface="Wingdings" panose="05000000000000000000" pitchFamily="2" charset="2"/>
              <a:buChar char="§"/>
            </a:pPr>
            <a:r>
              <a:rPr lang="uk-UA" dirty="0" smtClean="0">
                <a:latin typeface="Tahoma" panose="020B0604030504040204" pitchFamily="34" charset="0"/>
                <a:ea typeface="Tahoma" panose="020B0604030504040204" pitchFamily="34" charset="0"/>
                <a:cs typeface="Tahoma" panose="020B0604030504040204" pitchFamily="34" charset="0"/>
              </a:rPr>
              <a:t>попередній </a:t>
            </a:r>
            <a:r>
              <a:rPr lang="uk-UA" dirty="0">
                <a:latin typeface="Tahoma" panose="020B0604030504040204" pitchFamily="34" charset="0"/>
                <a:ea typeface="Tahoma" panose="020B0604030504040204" pitchFamily="34" charset="0"/>
                <a:cs typeface="Tahoma" panose="020B0604030504040204" pitchFamily="34" charset="0"/>
              </a:rPr>
              <a:t>огляд об'єкта, прилеглої території та забудови з урахуванням зібраної інформації, попереднім  оцінюванням  технічного стану  конструкцій,  основ,  інженерних систем  та  виявленням серед них таких,  що перебувають у найбільш небезпечному </a:t>
            </a:r>
            <a:r>
              <a:rPr lang="uk-UA" dirty="0" smtClean="0">
                <a:latin typeface="Tahoma" panose="020B0604030504040204" pitchFamily="34" charset="0"/>
                <a:ea typeface="Tahoma" panose="020B0604030504040204" pitchFamily="34" charset="0"/>
                <a:cs typeface="Tahoma" panose="020B0604030504040204" pitchFamily="34" charset="0"/>
              </a:rPr>
              <a:t>стані</a:t>
            </a:r>
            <a:endParaRPr lang="uk-UA" dirty="0">
              <a:latin typeface="Tahoma" panose="020B0604030504040204" pitchFamily="34" charset="0"/>
              <a:ea typeface="Tahoma" panose="020B0604030504040204" pitchFamily="34" charset="0"/>
              <a:cs typeface="Tahoma" panose="020B0604030504040204" pitchFamily="34" charset="0"/>
            </a:endParaRPr>
          </a:p>
          <a:p>
            <a:pPr>
              <a:spcBef>
                <a:spcPts val="600"/>
              </a:spcBef>
            </a:pPr>
            <a:r>
              <a:rPr lang="uk-UA" dirty="0">
                <a:latin typeface="Tahoma" panose="020B0604030504040204" pitchFamily="34" charset="0"/>
                <a:ea typeface="Tahoma" panose="020B0604030504040204" pitchFamily="34" charset="0"/>
                <a:cs typeface="Tahoma" panose="020B0604030504040204" pitchFamily="34" charset="0"/>
              </a:rPr>
              <a:t>Результатом  попереднього  обстеження  може  бути  попередній  висновок  про  технічний  стан об'єкта,  за  необхідності,  -   попередні  рекомендації  з  його  експлуатації  та  програма  основного (детального) обстеження.</a:t>
            </a:r>
          </a:p>
        </p:txBody>
      </p:sp>
    </p:spTree>
    <p:extLst>
      <p:ext uri="{BB962C8B-B14F-4D97-AF65-F5344CB8AC3E}">
        <p14:creationId xmlns:p14="http://schemas.microsoft.com/office/powerpoint/2010/main" val="19722783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833F91AE-B2A2-0845-9860-8BBBF4F8F7AC}"/>
              </a:ext>
            </a:extLst>
          </p:cNvPr>
          <p:cNvPicPr>
            <a:picLocks noChangeAspect="1"/>
          </p:cNvPicPr>
          <p:nvPr/>
        </p:nvPicPr>
        <p:blipFill rotWithShape="1">
          <a:blip r:embed="rId2" cstate="screen">
            <a:alphaModFix amt="5000"/>
            <a:extLst>
              <a:ext uri="{28A0092B-C50C-407E-A947-70E740481C1C}">
                <a14:useLocalDpi xmlns:a14="http://schemas.microsoft.com/office/drawing/2010/main"/>
              </a:ext>
            </a:extLst>
          </a:blip>
          <a:srcRect r="78433"/>
          <a:stretch/>
        </p:blipFill>
        <p:spPr>
          <a:xfrm>
            <a:off x="9106405" y="-45720"/>
            <a:ext cx="3107897" cy="6960057"/>
          </a:xfrm>
          <a:prstGeom prst="rect">
            <a:avLst/>
          </a:prstGeom>
        </p:spPr>
      </p:pic>
      <p:cxnSp>
        <p:nvCxnSpPr>
          <p:cNvPr id="11" name="Straight Connector 10">
            <a:extLst>
              <a:ext uri="{FF2B5EF4-FFF2-40B4-BE49-F238E27FC236}">
                <a16:creationId xmlns:a16="http://schemas.microsoft.com/office/drawing/2014/main" xmlns="" id="{F967020C-6560-514B-94C7-77D0704450A3}"/>
              </a:ext>
            </a:extLst>
          </p:cNvPr>
          <p:cNvCxnSpPr>
            <a:cxnSpLocks/>
          </p:cNvCxnSpPr>
          <p:nvPr/>
        </p:nvCxnSpPr>
        <p:spPr>
          <a:xfrm>
            <a:off x="0" y="1589035"/>
            <a:ext cx="734786" cy="0"/>
          </a:xfrm>
          <a:prstGeom prst="line">
            <a:avLst/>
          </a:prstGeom>
          <a:ln>
            <a:solidFill>
              <a:srgbClr val="FF941F"/>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xmlns="" id="{E1975B56-9BA3-B54E-8786-21C122B29895}"/>
              </a:ext>
            </a:extLst>
          </p:cNvPr>
          <p:cNvSpPr txBox="1"/>
          <p:nvPr/>
        </p:nvSpPr>
        <p:spPr>
          <a:xfrm>
            <a:off x="777650" y="1364667"/>
            <a:ext cx="5055114" cy="1938992"/>
          </a:xfrm>
          <a:prstGeom prst="rect">
            <a:avLst/>
          </a:prstGeom>
          <a:noFill/>
        </p:spPr>
        <p:txBody>
          <a:bodyPr wrap="square" rtlCol="0">
            <a:spAutoFit/>
          </a:bodyPr>
          <a:lstStyle/>
          <a:p>
            <a:pPr lvl="0">
              <a:defRPr/>
            </a:pPr>
            <a:r>
              <a:rPr lang="uk-UA" sz="4000" b="1" dirty="0">
                <a:latin typeface="Tahoma" panose="020B0604030504040204" pitchFamily="34" charset="0"/>
                <a:ea typeface="Tahoma" panose="020B0604030504040204" pitchFamily="34" charset="0"/>
                <a:cs typeface="Tahoma" panose="020B0604030504040204" pitchFamily="34" charset="0"/>
              </a:rPr>
              <a:t>ОСНОВНЕ І ДОДАТКОВЕ ОБСТЕЖЕННЯ</a:t>
            </a:r>
            <a:endParaRPr kumimoji="0" lang="en-US" sz="4000" b="1"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 name="Rectangle 14">
            <a:extLst>
              <a:ext uri="{FF2B5EF4-FFF2-40B4-BE49-F238E27FC236}">
                <a16:creationId xmlns:a16="http://schemas.microsoft.com/office/drawing/2014/main" xmlns="" id="{B1D72C86-26B1-A340-A3C1-A20FB964BBF7}"/>
              </a:ext>
            </a:extLst>
          </p:cNvPr>
          <p:cNvSpPr/>
          <p:nvPr/>
        </p:nvSpPr>
        <p:spPr>
          <a:xfrm>
            <a:off x="6096000" y="110321"/>
            <a:ext cx="5688013" cy="6647974"/>
          </a:xfrm>
          <a:prstGeom prst="rect">
            <a:avLst/>
          </a:prstGeom>
        </p:spPr>
        <p:txBody>
          <a:bodyPr wrap="square">
            <a:spAutoFit/>
          </a:bodyPr>
          <a:lstStyle/>
          <a:p>
            <a:pPr>
              <a:spcBef>
                <a:spcPts val="600"/>
              </a:spcBef>
            </a:pPr>
            <a:r>
              <a:rPr lang="uk-UA" b="1" dirty="0" smtClean="0">
                <a:solidFill>
                  <a:srgbClr val="FF8F00"/>
                </a:solidFill>
                <a:latin typeface="Tahoma" panose="020B0604030504040204" pitchFamily="34" charset="0"/>
                <a:ea typeface="Tahoma" panose="020B0604030504040204" pitchFamily="34" charset="0"/>
                <a:cs typeface="Tahoma" panose="020B0604030504040204" pitchFamily="34" charset="0"/>
              </a:rPr>
              <a:t>6.4.3 ДО ОСНОВНОГО (ДЕТАЛЬНОГО) ОБСТЕЖЕННЯ</a:t>
            </a:r>
            <a:r>
              <a:rPr lang="uk-UA" dirty="0" smtClean="0">
                <a:solidFill>
                  <a:srgbClr val="FF8F00"/>
                </a:solidFill>
                <a:latin typeface="Tahoma" panose="020B0604030504040204" pitchFamily="34" charset="0"/>
                <a:ea typeface="Tahoma" panose="020B0604030504040204" pitchFamily="34" charset="0"/>
                <a:cs typeface="Tahoma" panose="020B0604030504040204" pitchFamily="34" charset="0"/>
              </a:rPr>
              <a:t> </a:t>
            </a:r>
            <a:r>
              <a:rPr lang="uk-UA" dirty="0" smtClean="0">
                <a:solidFill>
                  <a:srgbClr val="000000"/>
                </a:solidFill>
                <a:latin typeface="Tahoma" panose="020B0604030504040204" pitchFamily="34" charset="0"/>
                <a:ea typeface="Tahoma" panose="020B0604030504040204" pitchFamily="34" charset="0"/>
                <a:cs typeface="Tahoma" panose="020B0604030504040204" pitchFamily="34" charset="0"/>
              </a:rPr>
              <a:t>може </a:t>
            </a:r>
            <a:r>
              <a:rPr lang="uk-UA" dirty="0">
                <a:solidFill>
                  <a:srgbClr val="000000"/>
                </a:solidFill>
                <a:latin typeface="Tahoma" panose="020B0604030504040204" pitchFamily="34" charset="0"/>
                <a:ea typeface="Tahoma" panose="020B0604030504040204" pitchFamily="34" charset="0"/>
                <a:cs typeface="Tahoma" panose="020B0604030504040204" pitchFamily="34" charset="0"/>
              </a:rPr>
              <a:t>бути включено:</a:t>
            </a:r>
          </a:p>
          <a:p>
            <a:pPr marL="285750" indent="-285750">
              <a:spcBef>
                <a:spcPts val="600"/>
              </a:spcBef>
              <a:buFont typeface="Wingdings" panose="05000000000000000000" pitchFamily="2" charset="2"/>
              <a:buChar char="§"/>
            </a:pPr>
            <a:r>
              <a:rPr lang="uk-UA" dirty="0" smtClean="0">
                <a:solidFill>
                  <a:srgbClr val="000000"/>
                </a:solidFill>
                <a:latin typeface="Tahoma" panose="020B0604030504040204" pitchFamily="34" charset="0"/>
                <a:ea typeface="Tahoma" panose="020B0604030504040204" pitchFamily="34" charset="0"/>
                <a:cs typeface="Tahoma" panose="020B0604030504040204" pitchFamily="34" charset="0"/>
              </a:rPr>
              <a:t>аналіз </a:t>
            </a:r>
            <a:r>
              <a:rPr lang="uk-UA" dirty="0">
                <a:solidFill>
                  <a:srgbClr val="000000"/>
                </a:solidFill>
                <a:latin typeface="Tahoma" panose="020B0604030504040204" pitchFamily="34" charset="0"/>
                <a:ea typeface="Tahoma" panose="020B0604030504040204" pitchFamily="34" charset="0"/>
                <a:cs typeface="Tahoma" panose="020B0604030504040204" pitchFamily="34" charset="0"/>
              </a:rPr>
              <a:t>архітектурно-планувальних і конструктивних рішень, їх відповідності діючим нормам та умовам використання </a:t>
            </a:r>
            <a:r>
              <a:rPr lang="uk-UA" dirty="0" smtClean="0">
                <a:solidFill>
                  <a:srgbClr val="000000"/>
                </a:solidFill>
                <a:latin typeface="Tahoma" panose="020B0604030504040204" pitchFamily="34" charset="0"/>
                <a:ea typeface="Tahoma" panose="020B0604030504040204" pitchFamily="34" charset="0"/>
                <a:cs typeface="Tahoma" panose="020B0604030504040204" pitchFamily="34" charset="0"/>
              </a:rPr>
              <a:t>об'єкта</a:t>
            </a:r>
            <a:endParaRPr lang="uk-UA"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285750" indent="-285750">
              <a:spcBef>
                <a:spcPts val="600"/>
              </a:spcBef>
              <a:buFont typeface="Wingdings" panose="05000000000000000000" pitchFamily="2" charset="2"/>
              <a:buChar char="§"/>
            </a:pPr>
            <a:r>
              <a:rPr lang="uk-UA" dirty="0" smtClean="0">
                <a:solidFill>
                  <a:srgbClr val="000000"/>
                </a:solidFill>
                <a:latin typeface="Tahoma" panose="020B0604030504040204" pitchFamily="34" charset="0"/>
                <a:ea typeface="Tahoma" panose="020B0604030504040204" pitchFamily="34" charset="0"/>
                <a:cs typeface="Tahoma" panose="020B0604030504040204" pitchFamily="34" charset="0"/>
              </a:rPr>
              <a:t>проведення </a:t>
            </a:r>
            <a:r>
              <a:rPr lang="uk-UA" dirty="0">
                <a:solidFill>
                  <a:srgbClr val="000000"/>
                </a:solidFill>
                <a:latin typeface="Tahoma" panose="020B0604030504040204" pitchFamily="34" charset="0"/>
                <a:ea typeface="Tahoma" panose="020B0604030504040204" pitchFamily="34" charset="0"/>
                <a:cs typeface="Tahoma" panose="020B0604030504040204" pitchFamily="34" charset="0"/>
              </a:rPr>
              <a:t>візуального обстеження з фіксацією наявних пошкоджень та дефектів в кон­струкціях </a:t>
            </a:r>
            <a:r>
              <a:rPr lang="uk-UA" dirty="0" smtClean="0">
                <a:solidFill>
                  <a:srgbClr val="000000"/>
                </a:solidFill>
                <a:latin typeface="Tahoma" panose="020B0604030504040204" pitchFamily="34" charset="0"/>
                <a:ea typeface="Tahoma" panose="020B0604030504040204" pitchFamily="34" charset="0"/>
                <a:cs typeface="Tahoma" panose="020B0604030504040204" pitchFamily="34" charset="0"/>
              </a:rPr>
              <a:t>об'єкта</a:t>
            </a:r>
            <a:endParaRPr lang="uk-UA"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285750" indent="-285750">
              <a:spcBef>
                <a:spcPts val="600"/>
              </a:spcBef>
              <a:buFont typeface="Wingdings" panose="05000000000000000000" pitchFamily="2" charset="2"/>
              <a:buChar char="§"/>
            </a:pPr>
            <a:r>
              <a:rPr lang="uk-UA" dirty="0" smtClean="0">
                <a:solidFill>
                  <a:srgbClr val="000000"/>
                </a:solidFill>
                <a:latin typeface="Tahoma" panose="020B0604030504040204" pitchFamily="34" charset="0"/>
                <a:ea typeface="Tahoma" panose="020B0604030504040204" pitchFamily="34" charset="0"/>
                <a:cs typeface="Tahoma" panose="020B0604030504040204" pitchFamily="34" charset="0"/>
              </a:rPr>
              <a:t>обстеження </a:t>
            </a:r>
            <a:r>
              <a:rPr lang="uk-UA" dirty="0">
                <a:solidFill>
                  <a:srgbClr val="000000"/>
                </a:solidFill>
                <a:latin typeface="Tahoma" panose="020B0604030504040204" pitchFamily="34" charset="0"/>
                <a:ea typeface="Tahoma" panose="020B0604030504040204" pitchFamily="34" charset="0"/>
                <a:cs typeface="Tahoma" panose="020B0604030504040204" pitchFamily="34" charset="0"/>
              </a:rPr>
              <a:t>основ, фундаментів, несучих та огороджувальних конструкцій, засобів опоряд­ження тощо з виявленням дефектів та пошкоджень, їх фіксацією, обміром, </a:t>
            </a:r>
            <a:r>
              <a:rPr lang="uk-UA" dirty="0" err="1">
                <a:solidFill>
                  <a:srgbClr val="000000"/>
                </a:solidFill>
                <a:latin typeface="Tahoma" panose="020B0604030504040204" pitchFamily="34" charset="0"/>
                <a:ea typeface="Tahoma" panose="020B0604030504040204" pitchFamily="34" charset="0"/>
                <a:cs typeface="Tahoma" panose="020B0604030504040204" pitchFamily="34" charset="0"/>
              </a:rPr>
              <a:t>ескізуванням</a:t>
            </a:r>
            <a:r>
              <a:rPr lang="uk-UA" dirty="0">
                <a:solidFill>
                  <a:srgbClr val="000000"/>
                </a:solidFill>
                <a:latin typeface="Tahoma" panose="020B0604030504040204" pitchFamily="34" charset="0"/>
                <a:ea typeface="Tahoma" panose="020B0604030504040204" pitchFamily="34" charset="0"/>
                <a:cs typeface="Tahoma" panose="020B0604030504040204" pitchFamily="34" charset="0"/>
              </a:rPr>
              <a:t> і визна­ченням </a:t>
            </a:r>
            <a:r>
              <a:rPr lang="uk-UA" dirty="0" smtClean="0">
                <a:solidFill>
                  <a:srgbClr val="000000"/>
                </a:solidFill>
                <a:latin typeface="Tahoma" panose="020B0604030504040204" pitchFamily="34" charset="0"/>
                <a:ea typeface="Tahoma" panose="020B0604030504040204" pitchFamily="34" charset="0"/>
                <a:cs typeface="Tahoma" panose="020B0604030504040204" pitchFamily="34" charset="0"/>
              </a:rPr>
              <a:t>причин</a:t>
            </a:r>
            <a:endParaRPr lang="uk-UA"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285750" indent="-285750">
              <a:spcBef>
                <a:spcPts val="600"/>
              </a:spcBef>
              <a:buFont typeface="Wingdings" panose="05000000000000000000" pitchFamily="2" charset="2"/>
              <a:buChar char="§"/>
            </a:pPr>
            <a:r>
              <a:rPr lang="uk-UA" dirty="0" smtClean="0">
                <a:solidFill>
                  <a:srgbClr val="000000"/>
                </a:solidFill>
                <a:latin typeface="Tahoma" panose="020B0604030504040204" pitchFamily="34" charset="0"/>
                <a:ea typeface="Tahoma" panose="020B0604030504040204" pitchFamily="34" charset="0"/>
                <a:cs typeface="Tahoma" panose="020B0604030504040204" pitchFamily="34" charset="0"/>
              </a:rPr>
              <a:t>огляди </a:t>
            </a:r>
            <a:r>
              <a:rPr lang="uk-UA" dirty="0">
                <a:solidFill>
                  <a:srgbClr val="000000"/>
                </a:solidFill>
                <a:latin typeface="Tahoma" panose="020B0604030504040204" pitchFamily="34" charset="0"/>
                <a:ea typeface="Tahoma" panose="020B0604030504040204" pitchFamily="34" charset="0"/>
                <a:cs typeface="Tahoma" panose="020B0604030504040204" pitchFamily="34" charset="0"/>
              </a:rPr>
              <a:t>прилеглої території, забудови, елементів благоустрою, обстеження, за наявності, конструкцій, інженерних споруд та пристроїв, що захищають об'єкт від небезпечних природних та техногенних </a:t>
            </a:r>
            <a:r>
              <a:rPr lang="uk-UA" dirty="0" smtClean="0">
                <a:solidFill>
                  <a:srgbClr val="000000"/>
                </a:solidFill>
                <a:latin typeface="Tahoma" panose="020B0604030504040204" pitchFamily="34" charset="0"/>
                <a:ea typeface="Tahoma" panose="020B0604030504040204" pitchFamily="34" charset="0"/>
                <a:cs typeface="Tahoma" panose="020B0604030504040204" pitchFamily="34" charset="0"/>
              </a:rPr>
              <a:t>впливів</a:t>
            </a:r>
          </a:p>
          <a:p>
            <a:pPr marL="285750" indent="-285750">
              <a:spcBef>
                <a:spcPts val="600"/>
              </a:spcBef>
              <a:buFont typeface="Wingdings" panose="05000000000000000000" pitchFamily="2" charset="2"/>
              <a:buChar char="§"/>
            </a:pPr>
            <a:r>
              <a:rPr lang="uk-UA" dirty="0">
                <a:solidFill>
                  <a:srgbClr val="000000"/>
                </a:solidFill>
                <a:latin typeface="Tahoma" panose="020B0604030504040204" pitchFamily="34" charset="0"/>
                <a:ea typeface="Tahoma" panose="020B0604030504040204" pitchFamily="34" charset="0"/>
                <a:cs typeface="Tahoma" panose="020B0604030504040204" pitchFamily="34" charset="0"/>
              </a:rPr>
              <a:t>дослідження інженерно-геологічних та гідрогеологічних умов </a:t>
            </a:r>
            <a:r>
              <a:rPr lang="uk-UA" dirty="0" smtClean="0">
                <a:solidFill>
                  <a:srgbClr val="000000"/>
                </a:solidFill>
                <a:latin typeface="Tahoma" panose="020B0604030504040204" pitchFamily="34" charset="0"/>
                <a:ea typeface="Tahoma" panose="020B0604030504040204" pitchFamily="34" charset="0"/>
                <a:cs typeface="Tahoma" panose="020B0604030504040204" pitchFamily="34" charset="0"/>
              </a:rPr>
              <a:t>майданчика</a:t>
            </a:r>
          </a:p>
          <a:p>
            <a:pPr marL="285750" indent="-285750">
              <a:spcBef>
                <a:spcPts val="600"/>
              </a:spcBef>
              <a:buFont typeface="Wingdings" panose="05000000000000000000" pitchFamily="2" charset="2"/>
              <a:buChar char="§"/>
            </a:pPr>
            <a:r>
              <a:rPr lang="uk-UA" dirty="0">
                <a:solidFill>
                  <a:srgbClr val="000000"/>
                </a:solidFill>
                <a:latin typeface="Tahoma" panose="020B0604030504040204" pitchFamily="34" charset="0"/>
                <a:ea typeface="Tahoma" panose="020B0604030504040204" pitchFamily="34" charset="0"/>
                <a:cs typeface="Tahoma" panose="020B0604030504040204" pitchFamily="34" charset="0"/>
              </a:rPr>
              <a:t>обміри конструкцій, об'єкта в цілому та елементів прилеглої </a:t>
            </a:r>
            <a:r>
              <a:rPr lang="uk-UA" dirty="0" smtClean="0">
                <a:solidFill>
                  <a:srgbClr val="000000"/>
                </a:solidFill>
                <a:latin typeface="Tahoma" panose="020B0604030504040204" pitchFamily="34" charset="0"/>
                <a:ea typeface="Tahoma" panose="020B0604030504040204" pitchFamily="34" charset="0"/>
                <a:cs typeface="Tahoma" panose="020B0604030504040204" pitchFamily="34" charset="0"/>
              </a:rPr>
              <a:t>території</a:t>
            </a:r>
            <a:endParaRPr lang="uk-UA"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61965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833F91AE-B2A2-0845-9860-8BBBF4F8F7AC}"/>
              </a:ext>
            </a:extLst>
          </p:cNvPr>
          <p:cNvPicPr>
            <a:picLocks noChangeAspect="1"/>
          </p:cNvPicPr>
          <p:nvPr/>
        </p:nvPicPr>
        <p:blipFill rotWithShape="1">
          <a:blip r:embed="rId2" cstate="screen">
            <a:alphaModFix amt="5000"/>
            <a:extLst>
              <a:ext uri="{28A0092B-C50C-407E-A947-70E740481C1C}">
                <a14:useLocalDpi xmlns:a14="http://schemas.microsoft.com/office/drawing/2010/main"/>
              </a:ext>
            </a:extLst>
          </a:blip>
          <a:srcRect r="78433"/>
          <a:stretch/>
        </p:blipFill>
        <p:spPr>
          <a:xfrm>
            <a:off x="9106405" y="-45720"/>
            <a:ext cx="3107897" cy="6960057"/>
          </a:xfrm>
          <a:prstGeom prst="rect">
            <a:avLst/>
          </a:prstGeom>
        </p:spPr>
      </p:pic>
      <p:cxnSp>
        <p:nvCxnSpPr>
          <p:cNvPr id="11" name="Straight Connector 10">
            <a:extLst>
              <a:ext uri="{FF2B5EF4-FFF2-40B4-BE49-F238E27FC236}">
                <a16:creationId xmlns:a16="http://schemas.microsoft.com/office/drawing/2014/main" xmlns="" id="{F967020C-6560-514B-94C7-77D0704450A3}"/>
              </a:ext>
            </a:extLst>
          </p:cNvPr>
          <p:cNvCxnSpPr>
            <a:cxnSpLocks/>
          </p:cNvCxnSpPr>
          <p:nvPr/>
        </p:nvCxnSpPr>
        <p:spPr>
          <a:xfrm>
            <a:off x="0" y="1589035"/>
            <a:ext cx="734786" cy="0"/>
          </a:xfrm>
          <a:prstGeom prst="line">
            <a:avLst/>
          </a:prstGeom>
          <a:ln>
            <a:solidFill>
              <a:srgbClr val="FF941F"/>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xmlns="" id="{E1975B56-9BA3-B54E-8786-21C122B29895}"/>
              </a:ext>
            </a:extLst>
          </p:cNvPr>
          <p:cNvSpPr txBox="1"/>
          <p:nvPr/>
        </p:nvSpPr>
        <p:spPr>
          <a:xfrm>
            <a:off x="777650" y="1364667"/>
            <a:ext cx="5055114" cy="1938992"/>
          </a:xfrm>
          <a:prstGeom prst="rect">
            <a:avLst/>
          </a:prstGeom>
          <a:noFill/>
        </p:spPr>
        <p:txBody>
          <a:bodyPr wrap="square" rtlCol="0">
            <a:spAutoFit/>
          </a:bodyPr>
          <a:lstStyle/>
          <a:p>
            <a:pPr lvl="0">
              <a:defRPr/>
            </a:pPr>
            <a:r>
              <a:rPr lang="uk-UA" sz="4000" b="1" dirty="0">
                <a:latin typeface="Tahoma" panose="020B0604030504040204" pitchFamily="34" charset="0"/>
                <a:ea typeface="Tahoma" panose="020B0604030504040204" pitchFamily="34" charset="0"/>
                <a:cs typeface="Tahoma" panose="020B0604030504040204" pitchFamily="34" charset="0"/>
              </a:rPr>
              <a:t>ОСНОВНЕ І ДОДАТКОВЕ ОБСТЕЖЕННЯ</a:t>
            </a:r>
            <a:endParaRPr kumimoji="0" lang="en-US" sz="4000" b="1"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 name="Rectangle 14">
            <a:extLst>
              <a:ext uri="{FF2B5EF4-FFF2-40B4-BE49-F238E27FC236}">
                <a16:creationId xmlns:a16="http://schemas.microsoft.com/office/drawing/2014/main" xmlns="" id="{B1D72C86-26B1-A340-A3C1-A20FB964BBF7}"/>
              </a:ext>
            </a:extLst>
          </p:cNvPr>
          <p:cNvSpPr/>
          <p:nvPr/>
        </p:nvSpPr>
        <p:spPr>
          <a:xfrm>
            <a:off x="6096000" y="10806"/>
            <a:ext cx="5688013" cy="6848029"/>
          </a:xfrm>
          <a:prstGeom prst="rect">
            <a:avLst/>
          </a:prstGeom>
        </p:spPr>
        <p:txBody>
          <a:bodyPr wrap="square">
            <a:spAutoFit/>
          </a:bodyPr>
          <a:lstStyle/>
          <a:p>
            <a:pPr marL="285750" indent="-285750">
              <a:spcBef>
                <a:spcPts val="600"/>
              </a:spcBef>
              <a:buFont typeface="Wingdings" panose="05000000000000000000" pitchFamily="2" charset="2"/>
              <a:buChar char="§"/>
            </a:pPr>
            <a:r>
              <a:rPr lang="uk-UA" dirty="0" smtClean="0">
                <a:solidFill>
                  <a:srgbClr val="000000"/>
                </a:solidFill>
                <a:latin typeface="Tahoma" panose="020B0604030504040204" pitchFamily="34" charset="0"/>
                <a:ea typeface="Tahoma" panose="020B0604030504040204" pitchFamily="34" charset="0"/>
                <a:cs typeface="Tahoma" panose="020B0604030504040204" pitchFamily="34" charset="0"/>
              </a:rPr>
              <a:t>інструментальні </a:t>
            </a:r>
            <a:r>
              <a:rPr lang="uk-UA" dirty="0">
                <a:solidFill>
                  <a:srgbClr val="000000"/>
                </a:solidFill>
                <a:latin typeface="Tahoma" panose="020B0604030504040204" pitchFamily="34" charset="0"/>
                <a:ea typeface="Tahoma" panose="020B0604030504040204" pitchFamily="34" charset="0"/>
                <a:cs typeface="Tahoma" panose="020B0604030504040204" pitchFamily="34" charset="0"/>
              </a:rPr>
              <a:t>дослідження та випробування будівельних конструкцій (</a:t>
            </a:r>
            <a:r>
              <a:rPr lang="uk-UA" dirty="0" smtClean="0">
                <a:solidFill>
                  <a:srgbClr val="000000"/>
                </a:solidFill>
                <a:latin typeface="Tahoma" panose="020B0604030504040204" pitchFamily="34" charset="0"/>
                <a:ea typeface="Tahoma" panose="020B0604030504040204" pitchFamily="34" charset="0"/>
                <a:cs typeface="Tahoma" panose="020B0604030504040204" pitchFamily="34" charset="0"/>
              </a:rPr>
              <a:t>польові, лабо­раторні </a:t>
            </a:r>
            <a:r>
              <a:rPr lang="uk-UA" dirty="0">
                <a:solidFill>
                  <a:srgbClr val="000000"/>
                </a:solidFill>
                <a:latin typeface="Tahoma" panose="020B0604030504040204" pitchFamily="34" charset="0"/>
                <a:ea typeface="Tahoma" panose="020B0604030504040204" pitchFamily="34" charset="0"/>
                <a:cs typeface="Tahoma" panose="020B0604030504040204" pitchFamily="34" charset="0"/>
              </a:rPr>
              <a:t>вимірювання міцності, геометричних параметрів, фізико-механічних характеристик, випро­бування конструкцій пробними </a:t>
            </a:r>
            <a:r>
              <a:rPr lang="uk-UA" dirty="0" smtClean="0">
                <a:solidFill>
                  <a:srgbClr val="000000"/>
                </a:solidFill>
                <a:latin typeface="Tahoma" panose="020B0604030504040204" pitchFamily="34" charset="0"/>
                <a:ea typeface="Tahoma" panose="020B0604030504040204" pitchFamily="34" charset="0"/>
                <a:cs typeface="Tahoma" panose="020B0604030504040204" pitchFamily="34" charset="0"/>
              </a:rPr>
              <a:t>навантаженнями)</a:t>
            </a:r>
            <a:endParaRPr lang="uk-UA"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285750" indent="-285750">
              <a:spcBef>
                <a:spcPts val="600"/>
              </a:spcBef>
              <a:buFont typeface="Wingdings" panose="05000000000000000000" pitchFamily="2" charset="2"/>
              <a:buChar char="§"/>
            </a:pPr>
            <a:r>
              <a:rPr lang="uk-UA" dirty="0" smtClean="0">
                <a:solidFill>
                  <a:srgbClr val="000000"/>
                </a:solidFill>
                <a:latin typeface="Tahoma" panose="020B0604030504040204" pitchFamily="34" charset="0"/>
                <a:ea typeface="Tahoma" panose="020B0604030504040204" pitchFamily="34" charset="0"/>
                <a:cs typeface="Tahoma" panose="020B0604030504040204" pitchFamily="34" charset="0"/>
              </a:rPr>
              <a:t>обстеження </a:t>
            </a:r>
            <a:r>
              <a:rPr lang="uk-UA" dirty="0">
                <a:solidFill>
                  <a:srgbClr val="000000"/>
                </a:solidFill>
                <a:latin typeface="Tahoma" panose="020B0604030504040204" pitchFamily="34" charset="0"/>
                <a:ea typeface="Tahoma" panose="020B0604030504040204" pitchFamily="34" charset="0"/>
                <a:cs typeface="Tahoma" panose="020B0604030504040204" pitchFamily="34" charset="0"/>
              </a:rPr>
              <a:t>засобів захисту конструкцій від корозії, природних та технологічних </a:t>
            </a:r>
            <a:r>
              <a:rPr lang="uk-UA" dirty="0" smtClean="0">
                <a:solidFill>
                  <a:srgbClr val="000000"/>
                </a:solidFill>
                <a:latin typeface="Tahoma" panose="020B0604030504040204" pitchFamily="34" charset="0"/>
                <a:ea typeface="Tahoma" panose="020B0604030504040204" pitchFamily="34" charset="0"/>
                <a:cs typeface="Tahoma" panose="020B0604030504040204" pitchFamily="34" charset="0"/>
              </a:rPr>
              <a:t>впливів</a:t>
            </a:r>
            <a:endParaRPr lang="uk-UA"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285750" indent="-285750">
              <a:spcBef>
                <a:spcPts val="600"/>
              </a:spcBef>
              <a:buFont typeface="Wingdings" panose="05000000000000000000" pitchFamily="2" charset="2"/>
              <a:buChar char="§"/>
            </a:pPr>
            <a:r>
              <a:rPr lang="uk-UA" dirty="0" smtClean="0">
                <a:solidFill>
                  <a:srgbClr val="000000"/>
                </a:solidFill>
                <a:latin typeface="Tahoma" panose="020B0604030504040204" pitchFamily="34" charset="0"/>
                <a:ea typeface="Tahoma" panose="020B0604030504040204" pitchFamily="34" charset="0"/>
                <a:cs typeface="Tahoma" panose="020B0604030504040204" pitchFamily="34" charset="0"/>
              </a:rPr>
              <a:t>огляди </a:t>
            </a:r>
            <a:r>
              <a:rPr lang="uk-UA" dirty="0">
                <a:solidFill>
                  <a:srgbClr val="000000"/>
                </a:solidFill>
                <a:latin typeface="Tahoma" panose="020B0604030504040204" pitchFamily="34" charset="0"/>
                <a:ea typeface="Tahoma" panose="020B0604030504040204" pitchFamily="34" charset="0"/>
                <a:cs typeface="Tahoma" panose="020B0604030504040204" pitchFamily="34" charset="0"/>
              </a:rPr>
              <a:t>інженерних систем, які мають вплив на будівельні конструкції, вивчення та аналіз такого впливу </a:t>
            </a:r>
            <a:r>
              <a:rPr lang="uk-UA" dirty="0" smtClean="0">
                <a:solidFill>
                  <a:srgbClr val="000000"/>
                </a:solidFill>
                <a:latin typeface="Tahoma" panose="020B0604030504040204" pitchFamily="34" charset="0"/>
                <a:ea typeface="Tahoma" panose="020B0604030504040204" pitchFamily="34" charset="0"/>
                <a:cs typeface="Tahoma" panose="020B0604030504040204" pitchFamily="34" charset="0"/>
              </a:rPr>
              <a:t>на </a:t>
            </a:r>
            <a:r>
              <a:rPr lang="uk-UA" dirty="0">
                <a:solidFill>
                  <a:srgbClr val="000000"/>
                </a:solidFill>
                <a:latin typeface="Tahoma" panose="020B0604030504040204" pitchFamily="34" charset="0"/>
                <a:ea typeface="Tahoma" panose="020B0604030504040204" pitchFamily="34" charset="0"/>
                <a:cs typeface="Tahoma" panose="020B0604030504040204" pitchFamily="34" charset="0"/>
              </a:rPr>
              <a:t>технічний стан конструкцій та об'єкта в </a:t>
            </a:r>
            <a:r>
              <a:rPr lang="uk-UA" dirty="0" smtClean="0">
                <a:solidFill>
                  <a:srgbClr val="000000"/>
                </a:solidFill>
                <a:latin typeface="Tahoma" panose="020B0604030504040204" pitchFamily="34" charset="0"/>
                <a:ea typeface="Tahoma" panose="020B0604030504040204" pitchFamily="34" charset="0"/>
                <a:cs typeface="Tahoma" panose="020B0604030504040204" pitchFamily="34" charset="0"/>
              </a:rPr>
              <a:t>цілому</a:t>
            </a:r>
          </a:p>
          <a:p>
            <a:pPr marL="285750" indent="-285750">
              <a:spcBef>
                <a:spcPts val="600"/>
              </a:spcBef>
              <a:buFont typeface="Wingdings" panose="05000000000000000000" pitchFamily="2" charset="2"/>
              <a:buChar char="§"/>
            </a:pPr>
            <a:r>
              <a:rPr lang="uk-UA" dirty="0" smtClean="0">
                <a:solidFill>
                  <a:srgbClr val="000000"/>
                </a:solidFill>
                <a:latin typeface="Tahoma" panose="020B0604030504040204" pitchFamily="34" charset="0"/>
                <a:ea typeface="Tahoma" panose="020B0604030504040204" pitchFamily="34" charset="0"/>
                <a:cs typeface="Tahoma" panose="020B0604030504040204" pitchFamily="34" charset="0"/>
              </a:rPr>
              <a:t>вибіркове </a:t>
            </a:r>
            <a:r>
              <a:rPr lang="uk-UA" dirty="0">
                <a:solidFill>
                  <a:srgbClr val="000000"/>
                </a:solidFill>
                <a:latin typeface="Tahoma" panose="020B0604030504040204" pitchFamily="34" charset="0"/>
                <a:ea typeface="Tahoma" panose="020B0604030504040204" pitchFamily="34" charset="0"/>
                <a:cs typeface="Tahoma" panose="020B0604030504040204" pitchFamily="34" charset="0"/>
              </a:rPr>
              <a:t>розкриття закритих елементів та вузлів для оцінки їх технічного стану та вимірю­вання необхідних технічних та експлуатаційних </a:t>
            </a:r>
            <a:r>
              <a:rPr lang="uk-UA" dirty="0" smtClean="0">
                <a:solidFill>
                  <a:srgbClr val="000000"/>
                </a:solidFill>
                <a:latin typeface="Tahoma" panose="020B0604030504040204" pitchFamily="34" charset="0"/>
                <a:ea typeface="Tahoma" panose="020B0604030504040204" pitchFamily="34" charset="0"/>
                <a:cs typeface="Tahoma" panose="020B0604030504040204" pitchFamily="34" charset="0"/>
              </a:rPr>
              <a:t>характеристик</a:t>
            </a:r>
          </a:p>
          <a:p>
            <a:pPr marL="285750" indent="-285750">
              <a:spcBef>
                <a:spcPts val="600"/>
              </a:spcBef>
              <a:buFont typeface="Wingdings" panose="05000000000000000000" pitchFamily="2" charset="2"/>
              <a:buChar char="§"/>
            </a:pPr>
            <a:r>
              <a:rPr lang="uk-UA" dirty="0" smtClean="0">
                <a:solidFill>
                  <a:srgbClr val="000000"/>
                </a:solidFill>
                <a:latin typeface="Tahoma" panose="020B0604030504040204" pitchFamily="34" charset="0"/>
                <a:ea typeface="Tahoma" panose="020B0604030504040204" pitchFamily="34" charset="0"/>
                <a:cs typeface="Tahoma" panose="020B0604030504040204" pitchFamily="34" charset="0"/>
              </a:rPr>
              <a:t>уточнення </a:t>
            </a:r>
            <a:r>
              <a:rPr lang="uk-UA" dirty="0">
                <a:solidFill>
                  <a:srgbClr val="000000"/>
                </a:solidFill>
                <a:latin typeface="Tahoma" panose="020B0604030504040204" pitchFamily="34" charset="0"/>
                <a:ea typeface="Tahoma" panose="020B0604030504040204" pitchFamily="34" charset="0"/>
                <a:cs typeface="Tahoma" panose="020B0604030504040204" pitchFamily="34" charset="0"/>
              </a:rPr>
              <a:t>конструктивних схем навантажень, </a:t>
            </a:r>
            <a:r>
              <a:rPr lang="uk-UA" dirty="0" smtClean="0">
                <a:solidFill>
                  <a:srgbClr val="000000"/>
                </a:solidFill>
                <a:latin typeface="Tahoma" panose="020B0604030504040204" pitchFamily="34" charset="0"/>
                <a:ea typeface="Tahoma" panose="020B0604030504040204" pitchFamily="34" charset="0"/>
                <a:cs typeface="Tahoma" panose="020B0604030504040204" pitchFamily="34" charset="0"/>
              </a:rPr>
              <a:t>перевірені </a:t>
            </a:r>
            <a:r>
              <a:rPr lang="uk-UA" dirty="0">
                <a:solidFill>
                  <a:srgbClr val="000000"/>
                </a:solidFill>
                <a:latin typeface="Tahoma" panose="020B0604030504040204" pitchFamily="34" charset="0"/>
                <a:ea typeface="Tahoma" panose="020B0604030504040204" pitchFamily="34" charset="0"/>
                <a:cs typeface="Tahoma" panose="020B0604030504040204" pitchFamily="34" charset="0"/>
              </a:rPr>
              <a:t>розрахунки конструктивної системи об'єкта, його конструкцій та основ, а також об'єктів, які знаходяться в зоні його </a:t>
            </a:r>
            <a:r>
              <a:rPr lang="uk-UA" dirty="0" smtClean="0">
                <a:solidFill>
                  <a:srgbClr val="000000"/>
                </a:solidFill>
                <a:latin typeface="Tahoma" panose="020B0604030504040204" pitchFamily="34" charset="0"/>
                <a:ea typeface="Tahoma" panose="020B0604030504040204" pitchFamily="34" charset="0"/>
                <a:cs typeface="Tahoma" panose="020B0604030504040204" pitchFamily="34" charset="0"/>
              </a:rPr>
              <a:t>впливу</a:t>
            </a:r>
            <a:endParaRPr lang="uk-UA"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285750" indent="-285750">
              <a:spcBef>
                <a:spcPts val="600"/>
              </a:spcBef>
              <a:buFont typeface="Wingdings" panose="05000000000000000000" pitchFamily="2" charset="2"/>
              <a:buChar char="§"/>
            </a:pPr>
            <a:r>
              <a:rPr lang="uk-UA" dirty="0" smtClean="0">
                <a:solidFill>
                  <a:srgbClr val="000000"/>
                </a:solidFill>
                <a:latin typeface="Tahoma" panose="020B0604030504040204" pitchFamily="34" charset="0"/>
                <a:ea typeface="Tahoma" panose="020B0604030504040204" pitchFamily="34" charset="0"/>
                <a:cs typeface="Tahoma" panose="020B0604030504040204" pitchFamily="34" charset="0"/>
              </a:rPr>
              <a:t>визначення </a:t>
            </a:r>
            <a:r>
              <a:rPr lang="uk-UA" dirty="0">
                <a:solidFill>
                  <a:srgbClr val="000000"/>
                </a:solidFill>
                <a:latin typeface="Tahoma" panose="020B0604030504040204" pitchFamily="34" charset="0"/>
                <a:ea typeface="Tahoma" panose="020B0604030504040204" pitchFamily="34" charset="0"/>
                <a:cs typeface="Tahoma" panose="020B0604030504040204" pitchFamily="34" charset="0"/>
              </a:rPr>
              <a:t>поточної динаміки розвитку </a:t>
            </a:r>
            <a:r>
              <a:rPr lang="uk-UA" dirty="0" err="1">
                <a:solidFill>
                  <a:srgbClr val="000000"/>
                </a:solidFill>
                <a:latin typeface="Tahoma" panose="020B0604030504040204" pitchFamily="34" charset="0"/>
                <a:ea typeface="Tahoma" panose="020B0604030504040204" pitchFamily="34" charset="0"/>
                <a:cs typeface="Tahoma" panose="020B0604030504040204" pitchFamily="34" charset="0"/>
              </a:rPr>
              <a:t>тріщин</a:t>
            </a:r>
            <a:r>
              <a:rPr lang="uk-UA" dirty="0">
                <a:solidFill>
                  <a:srgbClr val="000000"/>
                </a:solidFill>
                <a:latin typeface="Tahoma" panose="020B0604030504040204" pitchFamily="34" charset="0"/>
                <a:ea typeface="Tahoma" panose="020B0604030504040204" pitchFamily="34" charset="0"/>
                <a:cs typeface="Tahoma" panose="020B0604030504040204" pitchFamily="34" charset="0"/>
              </a:rPr>
              <a:t> і деформацій в конструкціях і вузлах через встановлення маяків та проведення інших </a:t>
            </a:r>
            <a:r>
              <a:rPr lang="uk-UA" dirty="0" smtClean="0">
                <a:solidFill>
                  <a:srgbClr val="000000"/>
                </a:solidFill>
                <a:latin typeface="Tahoma" panose="020B0604030504040204" pitchFamily="34" charset="0"/>
                <a:ea typeface="Tahoma" panose="020B0604030504040204" pitchFamily="34" charset="0"/>
                <a:cs typeface="Tahoma" panose="020B0604030504040204" pitchFamily="34" charset="0"/>
              </a:rPr>
              <a:t>заходів</a:t>
            </a:r>
            <a:endParaRPr lang="uk-UA"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233771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833F91AE-B2A2-0845-9860-8BBBF4F8F7AC}"/>
              </a:ext>
            </a:extLst>
          </p:cNvPr>
          <p:cNvPicPr>
            <a:picLocks noChangeAspect="1"/>
          </p:cNvPicPr>
          <p:nvPr/>
        </p:nvPicPr>
        <p:blipFill rotWithShape="1">
          <a:blip r:embed="rId2" cstate="screen">
            <a:alphaModFix amt="5000"/>
            <a:extLst>
              <a:ext uri="{28A0092B-C50C-407E-A947-70E740481C1C}">
                <a14:useLocalDpi xmlns:a14="http://schemas.microsoft.com/office/drawing/2010/main"/>
              </a:ext>
            </a:extLst>
          </a:blip>
          <a:srcRect r="78433"/>
          <a:stretch/>
        </p:blipFill>
        <p:spPr>
          <a:xfrm>
            <a:off x="9106405" y="-45720"/>
            <a:ext cx="3107897" cy="6960057"/>
          </a:xfrm>
          <a:prstGeom prst="rect">
            <a:avLst/>
          </a:prstGeom>
        </p:spPr>
      </p:pic>
      <p:cxnSp>
        <p:nvCxnSpPr>
          <p:cNvPr id="11" name="Straight Connector 10">
            <a:extLst>
              <a:ext uri="{FF2B5EF4-FFF2-40B4-BE49-F238E27FC236}">
                <a16:creationId xmlns:a16="http://schemas.microsoft.com/office/drawing/2014/main" xmlns="" id="{F967020C-6560-514B-94C7-77D0704450A3}"/>
              </a:ext>
            </a:extLst>
          </p:cNvPr>
          <p:cNvCxnSpPr>
            <a:cxnSpLocks/>
          </p:cNvCxnSpPr>
          <p:nvPr/>
        </p:nvCxnSpPr>
        <p:spPr>
          <a:xfrm>
            <a:off x="0" y="1589035"/>
            <a:ext cx="734786" cy="0"/>
          </a:xfrm>
          <a:prstGeom prst="line">
            <a:avLst/>
          </a:prstGeom>
          <a:ln>
            <a:solidFill>
              <a:srgbClr val="FF941F"/>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xmlns="" id="{E1975B56-9BA3-B54E-8786-21C122B29895}"/>
              </a:ext>
            </a:extLst>
          </p:cNvPr>
          <p:cNvSpPr txBox="1"/>
          <p:nvPr/>
        </p:nvSpPr>
        <p:spPr>
          <a:xfrm>
            <a:off x="777650" y="1364667"/>
            <a:ext cx="5055114" cy="1938992"/>
          </a:xfrm>
          <a:prstGeom prst="rect">
            <a:avLst/>
          </a:prstGeom>
          <a:noFill/>
        </p:spPr>
        <p:txBody>
          <a:bodyPr wrap="square" rtlCol="0">
            <a:spAutoFit/>
          </a:bodyPr>
          <a:lstStyle/>
          <a:p>
            <a:pPr lvl="0">
              <a:defRPr/>
            </a:pPr>
            <a:r>
              <a:rPr lang="uk-UA" sz="4000" b="1" dirty="0">
                <a:latin typeface="Tahoma" panose="020B0604030504040204" pitchFamily="34" charset="0"/>
                <a:ea typeface="Tahoma" panose="020B0604030504040204" pitchFamily="34" charset="0"/>
                <a:cs typeface="Tahoma" panose="020B0604030504040204" pitchFamily="34" charset="0"/>
              </a:rPr>
              <a:t>ОСНОВНЕ І ДОДАТКОВЕ ОБСТЕЖЕННЯ</a:t>
            </a:r>
            <a:endParaRPr kumimoji="0" lang="en-US" sz="4000" b="1"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Rectangle 14">
            <a:extLst>
              <a:ext uri="{FF2B5EF4-FFF2-40B4-BE49-F238E27FC236}">
                <a16:creationId xmlns:a16="http://schemas.microsoft.com/office/drawing/2014/main" xmlns="" id="{B1D72C86-26B1-A340-A3C1-A20FB964BBF7}"/>
              </a:ext>
            </a:extLst>
          </p:cNvPr>
          <p:cNvSpPr/>
          <p:nvPr/>
        </p:nvSpPr>
        <p:spPr>
          <a:xfrm>
            <a:off x="6096000" y="562497"/>
            <a:ext cx="5688013" cy="5909310"/>
          </a:xfrm>
          <a:prstGeom prst="rect">
            <a:avLst/>
          </a:prstGeom>
        </p:spPr>
        <p:txBody>
          <a:bodyPr wrap="square">
            <a:spAutoFit/>
          </a:bodyPr>
          <a:lstStyle/>
          <a:p>
            <a:r>
              <a:rPr lang="uk-UA" b="1" dirty="0" smtClean="0">
                <a:solidFill>
                  <a:srgbClr val="FF8F00"/>
                </a:solidFill>
                <a:latin typeface="Tahoma" panose="020B0604030504040204" pitchFamily="34" charset="0"/>
                <a:ea typeface="Tahoma" panose="020B0604030504040204" pitchFamily="34" charset="0"/>
                <a:cs typeface="Tahoma" panose="020B0604030504040204" pitchFamily="34" charset="0"/>
              </a:rPr>
              <a:t>6.4.4 ДОДАТКОВЕ ОБСТЕЖЕННЯ </a:t>
            </a:r>
          </a:p>
          <a:p>
            <a:r>
              <a:rPr lang="uk-UA" dirty="0" smtClean="0">
                <a:latin typeface="Tahoma" panose="020B0604030504040204" pitchFamily="34" charset="0"/>
                <a:ea typeface="Tahoma" panose="020B0604030504040204" pitchFamily="34" charset="0"/>
                <a:cs typeface="Tahoma" panose="020B0604030504040204" pitchFamily="34" charset="0"/>
              </a:rPr>
              <a:t>об'єкта </a:t>
            </a:r>
            <a:r>
              <a:rPr lang="uk-UA" dirty="0">
                <a:latin typeface="Tahoma" panose="020B0604030504040204" pitchFamily="34" charset="0"/>
                <a:ea typeface="Tahoma" panose="020B0604030504040204" pitchFamily="34" charset="0"/>
                <a:cs typeface="Tahoma" panose="020B0604030504040204" pitchFamily="34" charset="0"/>
              </a:rPr>
              <a:t>проводять, якщо в процесі основного обстеження вияв­лено необхідність у дослідженнях, не передбачених договором та/або технічним завданням</a:t>
            </a:r>
            <a:r>
              <a:rPr lang="uk-UA" dirty="0" smtClean="0">
                <a:latin typeface="Tahoma" panose="020B0604030504040204" pitchFamily="34" charset="0"/>
                <a:ea typeface="Tahoma" panose="020B0604030504040204" pitchFamily="34" charset="0"/>
                <a:cs typeface="Tahoma" panose="020B0604030504040204" pitchFamily="34" charset="0"/>
              </a:rPr>
              <a:t>.</a:t>
            </a:r>
          </a:p>
          <a:p>
            <a:endParaRPr lang="uk-UA" b="1" dirty="0" smtClean="0">
              <a:solidFill>
                <a:srgbClr val="FF8F00"/>
              </a:solidFill>
              <a:latin typeface="Tahoma" panose="020B0604030504040204" pitchFamily="34" charset="0"/>
              <a:ea typeface="Tahoma" panose="020B0604030504040204" pitchFamily="34" charset="0"/>
              <a:cs typeface="Tahoma" panose="020B0604030504040204" pitchFamily="34" charset="0"/>
            </a:endParaRPr>
          </a:p>
          <a:p>
            <a:r>
              <a:rPr lang="uk-UA" b="1" dirty="0" smtClean="0">
                <a:solidFill>
                  <a:srgbClr val="FF8F00"/>
                </a:solidFill>
                <a:latin typeface="Tahoma" panose="020B0604030504040204" pitchFamily="34" charset="0"/>
                <a:ea typeface="Tahoma" panose="020B0604030504040204" pitchFamily="34" charset="0"/>
                <a:cs typeface="Tahoma" panose="020B0604030504040204" pitchFamily="34" charset="0"/>
              </a:rPr>
              <a:t>6.4.5 СПЕЦІАЛЬНІ ОБСТЕЖЕННЯ </a:t>
            </a:r>
          </a:p>
          <a:p>
            <a:r>
              <a:rPr lang="uk-UA" dirty="0" smtClean="0">
                <a:latin typeface="Tahoma" panose="020B0604030504040204" pitchFamily="34" charset="0"/>
                <a:ea typeface="Tahoma" panose="020B0604030504040204" pitchFamily="34" charset="0"/>
                <a:cs typeface="Tahoma" panose="020B0604030504040204" pitchFamily="34" charset="0"/>
              </a:rPr>
              <a:t>призначають </a:t>
            </a:r>
            <a:r>
              <a:rPr lang="uk-UA" dirty="0">
                <a:latin typeface="Tahoma" panose="020B0604030504040204" pitchFamily="34" charset="0"/>
                <a:ea typeface="Tahoma" panose="020B0604030504040204" pitchFamily="34" charset="0"/>
                <a:cs typeface="Tahoma" panose="020B0604030504040204" pitchFamily="34" charset="0"/>
              </a:rPr>
              <a:t>у випадках, коли даних детальних і додаткових обстежень недостатньо для прийняття обґрунтованого рішення щодо технічного стану та безпечної експлуатації об'єкта. </a:t>
            </a:r>
            <a:endParaRPr lang="uk-UA" dirty="0" smtClean="0">
              <a:latin typeface="Tahoma" panose="020B0604030504040204" pitchFamily="34" charset="0"/>
              <a:ea typeface="Tahoma" panose="020B0604030504040204" pitchFamily="34" charset="0"/>
              <a:cs typeface="Tahoma" panose="020B0604030504040204" pitchFamily="34" charset="0"/>
            </a:endParaRPr>
          </a:p>
          <a:p>
            <a:endParaRPr lang="uk-UA" dirty="0">
              <a:latin typeface="Tahoma" panose="020B0604030504040204" pitchFamily="34" charset="0"/>
              <a:ea typeface="Tahoma" panose="020B0604030504040204" pitchFamily="34" charset="0"/>
              <a:cs typeface="Tahoma" panose="020B0604030504040204" pitchFamily="34" charset="0"/>
            </a:endParaRPr>
          </a:p>
          <a:p>
            <a:r>
              <a:rPr lang="uk-UA" dirty="0">
                <a:latin typeface="Tahoma" panose="020B0604030504040204" pitchFamily="34" charset="0"/>
                <a:ea typeface="Tahoma" panose="020B0604030504040204" pitchFamily="34" charset="0"/>
                <a:cs typeface="Tahoma" panose="020B0604030504040204" pitchFamily="34" charset="0"/>
              </a:rPr>
              <a:t>6.7 За результатами основного, а за необхідності, - додаткового і спеціального обстежень складають </a:t>
            </a:r>
            <a:r>
              <a:rPr lang="uk-UA" b="1" dirty="0" smtClean="0">
                <a:solidFill>
                  <a:srgbClr val="FF8F00"/>
                </a:solidFill>
                <a:latin typeface="Tahoma" panose="020B0604030504040204" pitchFamily="34" charset="0"/>
                <a:ea typeface="Tahoma" panose="020B0604030504040204" pitchFamily="34" charset="0"/>
                <a:cs typeface="Tahoma" panose="020B0604030504040204" pitchFamily="34" charset="0"/>
              </a:rPr>
              <a:t>ЗВІТ </a:t>
            </a:r>
            <a:r>
              <a:rPr lang="uk-UA" dirty="0">
                <a:latin typeface="Tahoma" panose="020B0604030504040204" pitchFamily="34" charset="0"/>
                <a:ea typeface="Tahoma" panose="020B0604030504040204" pitchFamily="34" charset="0"/>
                <a:cs typeface="Tahoma" panose="020B0604030504040204" pitchFamily="34" charset="0"/>
              </a:rPr>
              <a:t>(додаток А) із загальною характеристикою об'єкта, з визначенням категорії тех­нічного стану окремих конструкцій та об'єкта в цілому, з рекомендаціями щодо режиму експлуатації об'єкта і конструктивних рішень з підсилення та захисту окремих конструкцій (за необхідності), щодо наступних обстежень, заходів з догляду тощо</a:t>
            </a:r>
          </a:p>
        </p:txBody>
      </p:sp>
    </p:spTree>
    <p:extLst>
      <p:ext uri="{BB962C8B-B14F-4D97-AF65-F5344CB8AC3E}">
        <p14:creationId xmlns:p14="http://schemas.microsoft.com/office/powerpoint/2010/main" val="16656862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1">
            <a:extLst>
              <a:ext uri="{FF2B5EF4-FFF2-40B4-BE49-F238E27FC236}">
                <a16:creationId xmlns:a16="http://schemas.microsoft.com/office/drawing/2014/main" xmlns="" id="{43B88BEB-FF02-0541-99F3-718F252A4CA2}"/>
              </a:ext>
            </a:extLst>
          </p:cNvPr>
          <p:cNvPicPr>
            <a:picLocks noChangeAspect="1"/>
          </p:cNvPicPr>
          <p:nvPr/>
        </p:nvPicPr>
        <p:blipFill rotWithShape="1">
          <a:blip r:embed="rId2" cstate="screen">
            <a:alphaModFix amt="5000"/>
            <a:extLst>
              <a:ext uri="{28A0092B-C50C-407E-A947-70E740481C1C}">
                <a14:useLocalDpi xmlns:a14="http://schemas.microsoft.com/office/drawing/2010/main"/>
              </a:ext>
            </a:extLst>
          </a:blip>
          <a:srcRect r="78433"/>
          <a:stretch/>
        </p:blipFill>
        <p:spPr>
          <a:xfrm>
            <a:off x="9106405" y="-45720"/>
            <a:ext cx="3107897" cy="6960057"/>
          </a:xfrm>
          <a:prstGeom prst="rect">
            <a:avLst/>
          </a:prstGeom>
        </p:spPr>
      </p:pic>
      <p:sp>
        <p:nvSpPr>
          <p:cNvPr id="3" name="Rectangle 3">
            <a:extLst>
              <a:ext uri="{FF2B5EF4-FFF2-40B4-BE49-F238E27FC236}">
                <a16:creationId xmlns:a16="http://schemas.microsoft.com/office/drawing/2014/main" xmlns="" id="{DA85A3BF-52F8-6041-BEDC-4D4EB34BA978}"/>
              </a:ext>
            </a:extLst>
          </p:cNvPr>
          <p:cNvSpPr/>
          <p:nvPr/>
        </p:nvSpPr>
        <p:spPr>
          <a:xfrm>
            <a:off x="0" y="10677"/>
            <a:ext cx="5051425" cy="6858000"/>
          </a:xfrm>
          <a:prstGeom prst="rect">
            <a:avLst/>
          </a:prstGeom>
          <a:solidFill>
            <a:srgbClr val="D9EA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a:extLst>
              <a:ext uri="{FF2B5EF4-FFF2-40B4-BE49-F238E27FC236}">
                <a16:creationId xmlns:a16="http://schemas.microsoft.com/office/drawing/2014/main" xmlns="" id="{DF6F6057-317A-1C40-8374-D4E33A815CD2}"/>
              </a:ext>
            </a:extLst>
          </p:cNvPr>
          <p:cNvSpPr txBox="1"/>
          <p:nvPr/>
        </p:nvSpPr>
        <p:spPr>
          <a:xfrm>
            <a:off x="770002" y="337820"/>
            <a:ext cx="11086718" cy="707886"/>
          </a:xfrm>
          <a:prstGeom prst="rect">
            <a:avLst/>
          </a:prstGeom>
          <a:noFill/>
        </p:spPr>
        <p:txBody>
          <a:bodyPr wrap="square" rtlCol="0">
            <a:spAutoFit/>
          </a:bodyPr>
          <a:lstStyle/>
          <a:p>
            <a:pPr lvl="0">
              <a:defRPr/>
            </a:pPr>
            <a:r>
              <a:rPr lang="uk-UA" sz="4000" b="1" dirty="0" smtClean="0">
                <a:latin typeface="Tahoma" panose="020B0604030504040204" pitchFamily="34" charset="0"/>
                <a:ea typeface="Tahoma" panose="020B0604030504040204" pitchFamily="34" charset="0"/>
                <a:cs typeface="Tahoma" panose="020B0604030504040204" pitchFamily="34" charset="0"/>
              </a:rPr>
              <a:t>КОМЕНТАР</a:t>
            </a:r>
            <a:endParaRPr lang="en-US" sz="4000" b="1" dirty="0">
              <a:latin typeface="Tahoma" panose="020B0604030504040204" pitchFamily="34" charset="0"/>
              <a:ea typeface="Tahoma" panose="020B0604030504040204" pitchFamily="34" charset="0"/>
              <a:cs typeface="Tahoma" panose="020B0604030504040204" pitchFamily="34" charset="0"/>
            </a:endParaRPr>
          </a:p>
        </p:txBody>
      </p:sp>
      <p:cxnSp>
        <p:nvCxnSpPr>
          <p:cNvPr id="5" name="Straight Connector 5">
            <a:extLst>
              <a:ext uri="{FF2B5EF4-FFF2-40B4-BE49-F238E27FC236}">
                <a16:creationId xmlns:a16="http://schemas.microsoft.com/office/drawing/2014/main" xmlns="" id="{2B19F428-4B70-8541-8AF8-03A2B63372F9}"/>
              </a:ext>
            </a:extLst>
          </p:cNvPr>
          <p:cNvCxnSpPr>
            <a:cxnSpLocks/>
          </p:cNvCxnSpPr>
          <p:nvPr/>
        </p:nvCxnSpPr>
        <p:spPr>
          <a:xfrm>
            <a:off x="0" y="648995"/>
            <a:ext cx="734786" cy="0"/>
          </a:xfrm>
          <a:prstGeom prst="line">
            <a:avLst/>
          </a:prstGeom>
          <a:ln>
            <a:solidFill>
              <a:srgbClr val="FF941F"/>
            </a:solidFill>
          </a:ln>
        </p:spPr>
        <p:style>
          <a:lnRef idx="1">
            <a:schemeClr val="accent1"/>
          </a:lnRef>
          <a:fillRef idx="0">
            <a:schemeClr val="accent1"/>
          </a:fillRef>
          <a:effectRef idx="0">
            <a:schemeClr val="accent1"/>
          </a:effectRef>
          <a:fontRef idx="minor">
            <a:schemeClr val="tx1"/>
          </a:fontRef>
        </p:style>
      </p:cxnSp>
      <p:sp>
        <p:nvSpPr>
          <p:cNvPr id="6" name="Rectangle 1">
            <a:extLst>
              <a:ext uri="{FF2B5EF4-FFF2-40B4-BE49-F238E27FC236}">
                <a16:creationId xmlns:a16="http://schemas.microsoft.com/office/drawing/2014/main" xmlns="" id="{E8676B56-77D3-6149-A418-EDCCC7A74A43}"/>
              </a:ext>
            </a:extLst>
          </p:cNvPr>
          <p:cNvSpPr/>
          <p:nvPr/>
        </p:nvSpPr>
        <p:spPr>
          <a:xfrm>
            <a:off x="813847" y="2043590"/>
            <a:ext cx="4176712" cy="2554545"/>
          </a:xfrm>
          <a:prstGeom prst="rect">
            <a:avLst/>
          </a:prstGeom>
        </p:spPr>
        <p:txBody>
          <a:bodyPr wrap="square">
            <a:spAutoFit/>
          </a:bodyPr>
          <a:lstStyle/>
          <a:p>
            <a:r>
              <a:rPr lang="uk-UA" sz="2000" b="1" dirty="0">
                <a:solidFill>
                  <a:srgbClr val="FF8F00"/>
                </a:solidFill>
                <a:latin typeface="Tahoma" panose="020B0604030504040204" pitchFamily="34" charset="0"/>
                <a:ea typeface="Tahoma" panose="020B0604030504040204" pitchFamily="34" charset="0"/>
                <a:cs typeface="Tahoma" panose="020B0604030504040204" pitchFamily="34" charset="0"/>
              </a:rPr>
              <a:t>Головний інженер </a:t>
            </a:r>
            <a:r>
              <a:rPr lang="uk-UA" sz="2000" b="1" dirty="0">
                <a:latin typeface="Tahoma" panose="020B0604030504040204" pitchFamily="34" charset="0"/>
                <a:ea typeface="Tahoma" panose="020B0604030504040204" pitchFamily="34" charset="0"/>
                <a:cs typeface="Tahoma" panose="020B0604030504040204" pitchFamily="34" charset="0"/>
              </a:rPr>
              <a:t>проекту повинен оглянути будівлю перед проектуванням, </a:t>
            </a:r>
            <a:endParaRPr lang="uk-UA" sz="2000" b="1" dirty="0" smtClean="0">
              <a:latin typeface="Tahoma" panose="020B0604030504040204" pitchFamily="34" charset="0"/>
              <a:ea typeface="Tahoma" panose="020B0604030504040204" pitchFamily="34" charset="0"/>
              <a:cs typeface="Tahoma" panose="020B0604030504040204" pitchFamily="34" charset="0"/>
            </a:endParaRPr>
          </a:p>
          <a:p>
            <a:r>
              <a:rPr lang="uk-UA" sz="2000" b="1" dirty="0" smtClean="0">
                <a:latin typeface="Tahoma" panose="020B0604030504040204" pitchFamily="34" charset="0"/>
                <a:ea typeface="Tahoma" panose="020B0604030504040204" pitchFamily="34" charset="0"/>
                <a:cs typeface="Tahoma" panose="020B0604030504040204" pitchFamily="34" charset="0"/>
              </a:rPr>
              <a:t>якщо </a:t>
            </a:r>
            <a:r>
              <a:rPr lang="uk-UA" sz="2000" b="1" dirty="0">
                <a:latin typeface="Tahoma" panose="020B0604030504040204" pitchFamily="34" charset="0"/>
                <a:ea typeface="Tahoma" panose="020B0604030504040204" pitchFamily="34" charset="0"/>
                <a:cs typeface="Tahoma" panose="020B0604030504040204" pitchFamily="34" charset="0"/>
              </a:rPr>
              <a:t>він побачить недоліки звіту з технічного </a:t>
            </a:r>
            <a:r>
              <a:rPr lang="uk-UA" sz="2000" b="1" dirty="0" smtClean="0">
                <a:latin typeface="Tahoma" panose="020B0604030504040204" pitchFamily="34" charset="0"/>
                <a:ea typeface="Tahoma" panose="020B0604030504040204" pitchFamily="34" charset="0"/>
                <a:cs typeface="Tahoma" panose="020B0604030504040204" pitchFamily="34" charset="0"/>
              </a:rPr>
              <a:t>обстеження т</a:t>
            </a:r>
            <a:r>
              <a:rPr lang="uk-UA" sz="2000" b="1" dirty="0">
                <a:latin typeface="Tahoma" panose="020B0604030504040204" pitchFamily="34" charset="0"/>
                <a:ea typeface="Tahoma" panose="020B0604030504040204" pitchFamily="34" charset="0"/>
                <a:cs typeface="Tahoma" panose="020B0604030504040204" pitchFamily="34" charset="0"/>
              </a:rPr>
              <a:t>о</a:t>
            </a:r>
            <a:r>
              <a:rPr lang="uk-UA" sz="2000" b="1" dirty="0" smtClean="0">
                <a:latin typeface="Tahoma" panose="020B0604030504040204" pitchFamily="34" charset="0"/>
                <a:ea typeface="Tahoma" panose="020B0604030504040204" pitchFamily="34" charset="0"/>
                <a:cs typeface="Tahoma" panose="020B0604030504040204" pitchFamily="34" charset="0"/>
              </a:rPr>
              <a:t>  </a:t>
            </a:r>
            <a:r>
              <a:rPr lang="uk-UA" sz="2000" b="1" dirty="0">
                <a:latin typeface="Tahoma" panose="020B0604030504040204" pitchFamily="34" charset="0"/>
                <a:ea typeface="Tahoma" panose="020B0604030504040204" pitchFamily="34" charset="0"/>
                <a:cs typeface="Tahoma" panose="020B0604030504040204" pitchFamily="34" charset="0"/>
              </a:rPr>
              <a:t>може призначити додаткове або спеціальне </a:t>
            </a:r>
            <a:r>
              <a:rPr lang="uk-UA" sz="2000" b="1" dirty="0" smtClean="0">
                <a:latin typeface="Tahoma" panose="020B0604030504040204" pitchFamily="34" charset="0"/>
                <a:ea typeface="Tahoma" panose="020B0604030504040204" pitchFamily="34" charset="0"/>
                <a:cs typeface="Tahoma" panose="020B0604030504040204" pitchFamily="34" charset="0"/>
              </a:rPr>
              <a:t>обстеження</a:t>
            </a:r>
            <a:endParaRPr lang="uk-UA" sz="2000" b="1" dirty="0">
              <a:latin typeface="Tahoma" panose="020B0604030504040204" pitchFamily="34" charset="0"/>
              <a:ea typeface="Tahoma" panose="020B0604030504040204" pitchFamily="34" charset="0"/>
              <a:cs typeface="Tahoma" panose="020B0604030504040204" pitchFamily="34" charset="0"/>
            </a:endParaRPr>
          </a:p>
        </p:txBody>
      </p:sp>
      <p:sp>
        <p:nvSpPr>
          <p:cNvPr id="7" name="Прямоугольник 6"/>
          <p:cNvSpPr/>
          <p:nvPr/>
        </p:nvSpPr>
        <p:spPr>
          <a:xfrm>
            <a:off x="5994876" y="2305199"/>
            <a:ext cx="5789137" cy="2031325"/>
          </a:xfrm>
          <a:prstGeom prst="rect">
            <a:avLst/>
          </a:prstGeom>
        </p:spPr>
        <p:txBody>
          <a:bodyPr wrap="square">
            <a:spAutoFit/>
          </a:bodyPr>
          <a:lstStyle/>
          <a:p>
            <a:pPr marL="285750" indent="-285750">
              <a:buFont typeface="Wingdings" panose="05000000000000000000" pitchFamily="2" charset="2"/>
              <a:buChar char="§"/>
            </a:pPr>
            <a:r>
              <a:rPr lang="uk-UA" b="1" dirty="0">
                <a:latin typeface="Tahoma" panose="020B0604030504040204" pitchFamily="34" charset="0"/>
                <a:ea typeface="Tahoma" panose="020B0604030504040204" pitchFamily="34" charset="0"/>
                <a:cs typeface="Tahoma" panose="020B0604030504040204" pitchFamily="34" charset="0"/>
              </a:rPr>
              <a:t>Проектант</a:t>
            </a:r>
            <a:r>
              <a:rPr lang="uk-UA" dirty="0">
                <a:latin typeface="Tahoma" panose="020B0604030504040204" pitchFamily="34" charset="0"/>
                <a:ea typeface="Tahoma" panose="020B0604030504040204" pitchFamily="34" charset="0"/>
                <a:cs typeface="Tahoma" panose="020B0604030504040204" pitchFamily="34" charset="0"/>
              </a:rPr>
              <a:t> при розробці проектно-кошторисної документації  </a:t>
            </a:r>
            <a:r>
              <a:rPr lang="uk-UA" dirty="0" smtClean="0">
                <a:latin typeface="Tahoma" panose="020B0604030504040204" pitchFamily="34" charset="0"/>
                <a:ea typeface="Tahoma" panose="020B0604030504040204" pitchFamily="34" charset="0"/>
                <a:cs typeface="Tahoma" panose="020B0604030504040204" pitchFamily="34" charset="0"/>
              </a:rPr>
              <a:t>повинен </a:t>
            </a:r>
            <a:r>
              <a:rPr lang="uk-UA" dirty="0">
                <a:latin typeface="Tahoma" panose="020B0604030504040204" pitchFamily="34" charset="0"/>
                <a:ea typeface="Tahoma" panose="020B0604030504040204" pitchFamily="34" charset="0"/>
                <a:cs typeface="Tahoma" panose="020B0604030504040204" pitchFamily="34" charset="0"/>
              </a:rPr>
              <a:t>чітко визначити обсяги дефектів і пошкоджень</a:t>
            </a:r>
          </a:p>
          <a:p>
            <a:pPr marL="285750" indent="-285750">
              <a:buFont typeface="Wingdings" panose="05000000000000000000" pitchFamily="2" charset="2"/>
              <a:buChar char="§"/>
            </a:pPr>
            <a:endParaRPr lang="uk-UA"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
            </a:pPr>
            <a:r>
              <a:rPr lang="uk-UA" b="1" dirty="0" smtClean="0">
                <a:latin typeface="Tahoma" panose="020B0604030504040204" pitchFamily="34" charset="0"/>
                <a:ea typeface="Tahoma" panose="020B0604030504040204" pitchFamily="34" charset="0"/>
                <a:cs typeface="Tahoma" panose="020B0604030504040204" pitchFamily="34" charset="0"/>
              </a:rPr>
              <a:t>Головний </a:t>
            </a:r>
            <a:r>
              <a:rPr lang="uk-UA" b="1" dirty="0">
                <a:latin typeface="Tahoma" panose="020B0604030504040204" pitchFamily="34" charset="0"/>
                <a:ea typeface="Tahoma" panose="020B0604030504040204" pitchFamily="34" charset="0"/>
                <a:cs typeface="Tahoma" panose="020B0604030504040204" pitchFamily="34" charset="0"/>
              </a:rPr>
              <a:t>інженер проекту </a:t>
            </a:r>
            <a:r>
              <a:rPr lang="uk-UA" dirty="0">
                <a:latin typeface="Tahoma" panose="020B0604030504040204" pitchFamily="34" charset="0"/>
                <a:ea typeface="Tahoma" panose="020B0604030504040204" pitchFamily="34" charset="0"/>
                <a:cs typeface="Tahoma" panose="020B0604030504040204" pitchFamily="34" charset="0"/>
              </a:rPr>
              <a:t>може скласти особисто акт обстеження із вказівкою додаткових недоліків і </a:t>
            </a:r>
            <a:r>
              <a:rPr lang="uk-UA" dirty="0" smtClean="0">
                <a:latin typeface="Tahoma" panose="020B0604030504040204" pitchFamily="34" charset="0"/>
                <a:ea typeface="Tahoma" panose="020B0604030504040204" pitchFamily="34" charset="0"/>
                <a:cs typeface="Tahoma" panose="020B0604030504040204" pitchFamily="34" charset="0"/>
              </a:rPr>
              <a:t>дефектів</a:t>
            </a:r>
            <a:endParaRPr lang="uk-UA"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891561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2">
            <a:extLst>
              <a:ext uri="{FF2B5EF4-FFF2-40B4-BE49-F238E27FC236}">
                <a16:creationId xmlns:a16="http://schemas.microsoft.com/office/drawing/2014/main" xmlns="" id="{552E40B7-963A-604D-9B34-73CEEBA2D38F}"/>
              </a:ext>
            </a:extLst>
          </p:cNvPr>
          <p:cNvPicPr>
            <a:picLocks noChangeAspect="1"/>
          </p:cNvPicPr>
          <p:nvPr/>
        </p:nvPicPr>
        <p:blipFill rotWithShape="1">
          <a:blip r:embed="rId2" cstate="screen">
            <a:alphaModFix amt="5000"/>
            <a:extLst>
              <a:ext uri="{28A0092B-C50C-407E-A947-70E740481C1C}">
                <a14:useLocalDpi xmlns:a14="http://schemas.microsoft.com/office/drawing/2010/main"/>
              </a:ext>
            </a:extLst>
          </a:blip>
          <a:srcRect r="78433"/>
          <a:stretch/>
        </p:blipFill>
        <p:spPr>
          <a:xfrm>
            <a:off x="9106405" y="-45720"/>
            <a:ext cx="3107897" cy="6960057"/>
          </a:xfrm>
          <a:prstGeom prst="rect">
            <a:avLst/>
          </a:prstGeom>
        </p:spPr>
      </p:pic>
      <p:sp>
        <p:nvSpPr>
          <p:cNvPr id="28" name="TextBox 27">
            <a:extLst>
              <a:ext uri="{FF2B5EF4-FFF2-40B4-BE49-F238E27FC236}">
                <a16:creationId xmlns:a16="http://schemas.microsoft.com/office/drawing/2014/main" xmlns="" id="{6F56280A-B88A-4446-A3E9-0A5017001BD3}"/>
              </a:ext>
            </a:extLst>
          </p:cNvPr>
          <p:cNvSpPr txBox="1"/>
          <p:nvPr/>
        </p:nvSpPr>
        <p:spPr>
          <a:xfrm>
            <a:off x="1" y="441556"/>
            <a:ext cx="11518864" cy="1138773"/>
          </a:xfrm>
          <a:prstGeom prst="rect">
            <a:avLst/>
          </a:prstGeom>
          <a:noFill/>
        </p:spPr>
        <p:txBody>
          <a:bodyPr wrap="square" rtlCol="0">
            <a:spAutoFit/>
          </a:bodyPr>
          <a:lstStyle/>
          <a:p>
            <a:pPr lvl="0" algn="r">
              <a:defRPr/>
            </a:pPr>
            <a:r>
              <a:rPr lang="uk-UA" sz="4400" b="1" dirty="0">
                <a:latin typeface="Tahoma" panose="020B0604030504040204" pitchFamily="34" charset="0"/>
                <a:ea typeface="Tahoma" panose="020B0604030504040204" pitchFamily="34" charset="0"/>
                <a:cs typeface="Tahoma" panose="020B0604030504040204" pitchFamily="34" charset="0"/>
              </a:rPr>
              <a:t>ДСТУ Б В.2.6-210:2016 </a:t>
            </a:r>
            <a:endParaRPr lang="uk-UA" sz="4400" b="1" dirty="0" smtClean="0">
              <a:latin typeface="Tahoma" panose="020B0604030504040204" pitchFamily="34" charset="0"/>
              <a:ea typeface="Tahoma" panose="020B0604030504040204" pitchFamily="34" charset="0"/>
              <a:cs typeface="Tahoma" panose="020B0604030504040204" pitchFamily="34" charset="0"/>
            </a:endParaRPr>
          </a:p>
          <a:p>
            <a:pPr lvl="0" algn="r">
              <a:defRPr/>
            </a:pPr>
            <a:r>
              <a:rPr lang="uk-UA" sz="2400" b="1" dirty="0" smtClean="0">
                <a:latin typeface="Tahoma" panose="020B0604030504040204" pitchFamily="34" charset="0"/>
                <a:ea typeface="Tahoma" panose="020B0604030504040204" pitchFamily="34" charset="0"/>
                <a:cs typeface="Tahoma" panose="020B0604030504040204" pitchFamily="34" charset="0"/>
              </a:rPr>
              <a:t>Оцінка технічного стану сталевих конструкцій, що експлуатуються</a:t>
            </a:r>
            <a:endParaRPr kumimoji="0" lang="en-US" sz="4000" b="1"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Объект 7"/>
          <p:cNvSpPr txBox="1">
            <a:spLocks/>
          </p:cNvSpPr>
          <p:nvPr/>
        </p:nvSpPr>
        <p:spPr>
          <a:xfrm>
            <a:off x="838200" y="1742264"/>
            <a:ext cx="10945813" cy="502284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uk-UA" sz="1800" dirty="0" smtClean="0">
                <a:latin typeface="Tahoma" panose="020B0604030504040204" pitchFamily="34" charset="0"/>
                <a:ea typeface="Tahoma" panose="020B0604030504040204" pitchFamily="34" charset="0"/>
                <a:cs typeface="Tahoma" panose="020B0604030504040204" pitchFamily="34" charset="0"/>
              </a:rPr>
              <a:t>5.4 Оцінка технічного стану (ТС) сталевих конструкцій здійснюється на основі результатів обстеження ТС, під час якого проводиться комплекс робіт із визначення фактичного зносу сталевих конструкцій, уточнення властивостей сталей, перевірки відповідності проектним навантаженням та впливам, виявленню дефектів і пошкоджень. Під час обстеження ТС, за необхідності, проводяться роботи з оцінки несучої здатності цих сталевих конструкцій.</a:t>
            </a:r>
          </a:p>
          <a:p>
            <a:pPr marL="0" indent="0">
              <a:buFont typeface="Arial" panose="020B0604020202020204" pitchFamily="34" charset="0"/>
              <a:buNone/>
            </a:pPr>
            <a:r>
              <a:rPr lang="uk-UA" sz="1800" dirty="0" smtClean="0">
                <a:latin typeface="Tahoma" panose="020B0604030504040204" pitchFamily="34" charset="0"/>
                <a:ea typeface="Tahoma" panose="020B0604030504040204" pitchFamily="34" charset="0"/>
                <a:cs typeface="Tahoma" panose="020B0604030504040204" pitchFamily="34" charset="0"/>
              </a:rPr>
              <a:t>5.5 Для підтвердження або перевірки несучої здатності сталевих конструкцій можливо застосовувати методи оцінки, засновані на:</a:t>
            </a:r>
          </a:p>
          <a:p>
            <a:pPr>
              <a:buFont typeface="Wingdings" panose="05000000000000000000" pitchFamily="2" charset="2"/>
              <a:buChar char="§"/>
            </a:pPr>
            <a:r>
              <a:rPr lang="uk-UA" sz="1800" dirty="0" smtClean="0">
                <a:latin typeface="Tahoma" panose="020B0604030504040204" pitchFamily="34" charset="0"/>
                <a:ea typeface="Tahoma" panose="020B0604030504040204" pitchFamily="34" charset="0"/>
                <a:cs typeface="Tahoma" panose="020B0604030504040204" pitchFamily="34" charset="0"/>
              </a:rPr>
              <a:t>аналізі досвіду експлуатації</a:t>
            </a:r>
          </a:p>
          <a:p>
            <a:pPr>
              <a:buFont typeface="Wingdings" panose="05000000000000000000" pitchFamily="2" charset="2"/>
              <a:buChar char="§"/>
            </a:pPr>
            <a:r>
              <a:rPr lang="uk-UA" sz="1800" dirty="0" smtClean="0">
                <a:latin typeface="Tahoma" panose="020B0604030504040204" pitchFamily="34" charset="0"/>
                <a:ea typeface="Tahoma" panose="020B0604030504040204" pitchFamily="34" charset="0"/>
                <a:cs typeface="Tahoma" panose="020B0604030504040204" pitchFamily="34" charset="0"/>
              </a:rPr>
              <a:t>використанні методів перевірного розрахунку</a:t>
            </a:r>
          </a:p>
          <a:p>
            <a:pPr>
              <a:buFont typeface="Wingdings" panose="05000000000000000000" pitchFamily="2" charset="2"/>
              <a:buChar char="§"/>
            </a:pPr>
            <a:r>
              <a:rPr lang="uk-UA" sz="1800" dirty="0" smtClean="0">
                <a:latin typeface="Tahoma" panose="020B0604030504040204" pitchFamily="34" charset="0"/>
                <a:ea typeface="Tahoma" panose="020B0604030504040204" pitchFamily="34" charset="0"/>
                <a:cs typeface="Tahoma" panose="020B0604030504040204" pitchFamily="34" charset="0"/>
              </a:rPr>
              <a:t>перевірки експериментальними методами (пробним навантаженням)</a:t>
            </a:r>
          </a:p>
          <a:p>
            <a:pPr marL="0" indent="0">
              <a:buFont typeface="Arial" panose="020B0604020202020204" pitchFamily="34" charset="0"/>
              <a:buNone/>
            </a:pPr>
            <a:r>
              <a:rPr lang="uk-UA" sz="1800" dirty="0" smtClean="0">
                <a:latin typeface="Tahoma" panose="020B0604030504040204" pitchFamily="34" charset="0"/>
                <a:ea typeface="Tahoma" panose="020B0604030504040204" pitchFamily="34" charset="0"/>
                <a:cs typeface="Tahoma" panose="020B0604030504040204" pitchFamily="34" charset="0"/>
              </a:rPr>
              <a:t>Ці методи та засоби можливо використовувати і в комбінації, а саме:</a:t>
            </a:r>
          </a:p>
          <a:p>
            <a:pPr>
              <a:buFont typeface="Wingdings" panose="05000000000000000000" pitchFamily="2" charset="2"/>
              <a:buChar char="§"/>
            </a:pPr>
            <a:r>
              <a:rPr lang="uk-UA" sz="1800" dirty="0" smtClean="0">
                <a:latin typeface="Tahoma" panose="020B0604030504040204" pitchFamily="34" charset="0"/>
                <a:ea typeface="Tahoma" panose="020B0604030504040204" pitchFamily="34" charset="0"/>
                <a:cs typeface="Tahoma" panose="020B0604030504040204" pitchFamily="34" charset="0"/>
              </a:rPr>
              <a:t>для різних сталевих конструктивних елементів об'єкта підтвердження або перевірки несучої здатності можливо виконувати різними методами та засобами</a:t>
            </a:r>
          </a:p>
          <a:p>
            <a:pPr>
              <a:buFont typeface="Wingdings" panose="05000000000000000000" pitchFamily="2" charset="2"/>
              <a:buChar char="§"/>
            </a:pPr>
            <a:r>
              <a:rPr lang="uk-UA" sz="1800" dirty="0" smtClean="0">
                <a:latin typeface="Tahoma" panose="020B0604030504040204" pitchFamily="34" charset="0"/>
                <a:ea typeface="Tahoma" panose="020B0604030504040204" pitchFamily="34" charset="0"/>
                <a:cs typeface="Tahoma" panose="020B0604030504040204" pitchFamily="34" charset="0"/>
              </a:rPr>
              <a:t>для одного і того ж конструктивного елемента підтвердження або перевірки несучої здатності</a:t>
            </a:r>
          </a:p>
          <a:p>
            <a:pPr marL="0" indent="0">
              <a:buFont typeface="Arial" panose="020B0604020202020204" pitchFamily="34" charset="0"/>
              <a:buNone/>
            </a:pPr>
            <a:r>
              <a:rPr lang="uk-UA" sz="1800" dirty="0" smtClean="0">
                <a:latin typeface="Tahoma" panose="020B0604030504040204" pitchFamily="34" charset="0"/>
                <a:ea typeface="Tahoma" panose="020B0604030504040204" pitchFamily="34" charset="0"/>
                <a:cs typeface="Tahoma" panose="020B0604030504040204" pitchFamily="34" charset="0"/>
              </a:rPr>
              <a:t>можливо виконувати декількома методами та засобами, при цьому, якщо вони дають різні результати, то приймається результат з найбільшим коефіцієнтом використання несучої здатності</a:t>
            </a:r>
            <a:endParaRPr lang="uk-UA" sz="18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272405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2">
            <a:extLst>
              <a:ext uri="{FF2B5EF4-FFF2-40B4-BE49-F238E27FC236}">
                <a16:creationId xmlns:a16="http://schemas.microsoft.com/office/drawing/2014/main" xmlns="" id="{552E40B7-963A-604D-9B34-73CEEBA2D38F}"/>
              </a:ext>
            </a:extLst>
          </p:cNvPr>
          <p:cNvPicPr>
            <a:picLocks noChangeAspect="1"/>
          </p:cNvPicPr>
          <p:nvPr/>
        </p:nvPicPr>
        <p:blipFill rotWithShape="1">
          <a:blip r:embed="rId2" cstate="screen">
            <a:alphaModFix amt="5000"/>
            <a:extLst>
              <a:ext uri="{28A0092B-C50C-407E-A947-70E740481C1C}">
                <a14:useLocalDpi xmlns:a14="http://schemas.microsoft.com/office/drawing/2010/main"/>
              </a:ext>
            </a:extLst>
          </a:blip>
          <a:srcRect r="78433"/>
          <a:stretch/>
        </p:blipFill>
        <p:spPr>
          <a:xfrm>
            <a:off x="9106405" y="-45720"/>
            <a:ext cx="3107897" cy="6960057"/>
          </a:xfrm>
          <a:prstGeom prst="rect">
            <a:avLst/>
          </a:prstGeom>
        </p:spPr>
      </p:pic>
      <p:sp>
        <p:nvSpPr>
          <p:cNvPr id="28" name="TextBox 27">
            <a:extLst>
              <a:ext uri="{FF2B5EF4-FFF2-40B4-BE49-F238E27FC236}">
                <a16:creationId xmlns:a16="http://schemas.microsoft.com/office/drawing/2014/main" xmlns="" id="{6F56280A-B88A-4446-A3E9-0A5017001BD3}"/>
              </a:ext>
            </a:extLst>
          </p:cNvPr>
          <p:cNvSpPr txBox="1"/>
          <p:nvPr/>
        </p:nvSpPr>
        <p:spPr>
          <a:xfrm>
            <a:off x="1" y="441556"/>
            <a:ext cx="11518864" cy="1138773"/>
          </a:xfrm>
          <a:prstGeom prst="rect">
            <a:avLst/>
          </a:prstGeom>
          <a:noFill/>
        </p:spPr>
        <p:txBody>
          <a:bodyPr wrap="square" rtlCol="0">
            <a:spAutoFit/>
          </a:bodyPr>
          <a:lstStyle/>
          <a:p>
            <a:pPr lvl="0" algn="r">
              <a:defRPr/>
            </a:pPr>
            <a:r>
              <a:rPr lang="uk-UA" sz="4400" b="1" dirty="0">
                <a:latin typeface="Tahoma" panose="020B0604030504040204" pitchFamily="34" charset="0"/>
                <a:ea typeface="Tahoma" panose="020B0604030504040204" pitchFamily="34" charset="0"/>
                <a:cs typeface="Tahoma" panose="020B0604030504040204" pitchFamily="34" charset="0"/>
              </a:rPr>
              <a:t>ДСТУ Б В.2.6-210:2016 </a:t>
            </a:r>
            <a:endParaRPr lang="uk-UA" sz="4400" b="1" dirty="0" smtClean="0">
              <a:latin typeface="Tahoma" panose="020B0604030504040204" pitchFamily="34" charset="0"/>
              <a:ea typeface="Tahoma" panose="020B0604030504040204" pitchFamily="34" charset="0"/>
              <a:cs typeface="Tahoma" panose="020B0604030504040204" pitchFamily="34" charset="0"/>
            </a:endParaRPr>
          </a:p>
          <a:p>
            <a:pPr lvl="0" algn="r">
              <a:defRPr/>
            </a:pPr>
            <a:r>
              <a:rPr lang="uk-UA" sz="2400" b="1" dirty="0" smtClean="0">
                <a:latin typeface="Tahoma" panose="020B0604030504040204" pitchFamily="34" charset="0"/>
                <a:ea typeface="Tahoma" panose="020B0604030504040204" pitchFamily="34" charset="0"/>
                <a:cs typeface="Tahoma" panose="020B0604030504040204" pitchFamily="34" charset="0"/>
              </a:rPr>
              <a:t>Оцінка технічного стану сталевих конструкцій, що експлуатуються</a:t>
            </a:r>
            <a:endParaRPr kumimoji="0" lang="en-US" sz="4000" b="1"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Объект 7"/>
          <p:cNvSpPr txBox="1">
            <a:spLocks/>
          </p:cNvSpPr>
          <p:nvPr/>
        </p:nvSpPr>
        <p:spPr>
          <a:xfrm>
            <a:off x="838200" y="1742264"/>
            <a:ext cx="10945813" cy="502284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uk-UA" sz="1800" b="1" dirty="0">
                <a:solidFill>
                  <a:srgbClr val="FF8F00"/>
                </a:solidFill>
                <a:latin typeface="Tahoma" panose="020B0604030504040204" pitchFamily="34" charset="0"/>
                <a:ea typeface="Tahoma" panose="020B0604030504040204" pitchFamily="34" charset="0"/>
                <a:cs typeface="Tahoma" panose="020B0604030504040204" pitchFamily="34" charset="0"/>
              </a:rPr>
              <a:t>6 ОГЛЯДИ ТА ОБСТЕЖЕННЯ</a:t>
            </a:r>
          </a:p>
          <a:p>
            <a:pPr marL="0" indent="0" algn="just">
              <a:buNone/>
            </a:pPr>
            <a:r>
              <a:rPr lang="uk-UA" sz="1800" dirty="0">
                <a:latin typeface="Tahoma" panose="020B0604030504040204" pitchFamily="34" charset="0"/>
                <a:ea typeface="Tahoma" panose="020B0604030504040204" pitchFamily="34" charset="0"/>
                <a:cs typeface="Tahoma" panose="020B0604030504040204" pitchFamily="34" charset="0"/>
              </a:rPr>
              <a:t>6.1 Етапи виконання робіт</a:t>
            </a:r>
          </a:p>
          <a:p>
            <a:pPr marL="0" indent="0" algn="just">
              <a:buNone/>
            </a:pPr>
            <a:r>
              <a:rPr lang="uk-UA" sz="1800" dirty="0">
                <a:latin typeface="Tahoma" panose="020B0604030504040204" pitchFamily="34" charset="0"/>
                <a:ea typeface="Tahoma" panose="020B0604030504040204" pitchFamily="34" charset="0"/>
                <a:cs typeface="Tahoma" panose="020B0604030504040204" pitchFamily="34" charset="0"/>
              </a:rPr>
              <a:t>6.1.1 6.1.3 Незалежно від установлених </a:t>
            </a:r>
            <a:r>
              <a:rPr lang="uk-UA" sz="1800" dirty="0" smtClean="0">
                <a:latin typeface="Tahoma" panose="020B0604030504040204" pitchFamily="34" charset="0"/>
                <a:ea typeface="Tahoma" panose="020B0604030504040204" pitchFamily="34" charset="0"/>
                <a:cs typeface="Tahoma" panose="020B0604030504040204" pitchFamily="34" charset="0"/>
              </a:rPr>
              <a:t>термінів метою </a:t>
            </a:r>
            <a:r>
              <a:rPr lang="uk-UA" sz="1800" dirty="0">
                <a:latin typeface="Tahoma" panose="020B0604030504040204" pitchFamily="34" charset="0"/>
                <a:ea typeface="Tahoma" panose="020B0604030504040204" pitchFamily="34" charset="0"/>
                <a:cs typeface="Tahoma" panose="020B0604030504040204" pitchFamily="34" charset="0"/>
              </a:rPr>
              <a:t>обстеження є своєчасне виявлення наявних дефектів і пошкоджень сталевих конструкцій та оцінка технічного стану цих конструкцій і об'єкта в цілому. Нагляд містить поточні і періодичні (весняні і осінні) огляди сталевих конструкцій, а також їх спеціальні </a:t>
            </a:r>
            <a:r>
              <a:rPr lang="uk-UA" sz="1800" dirty="0" smtClean="0">
                <a:latin typeface="Tahoma" panose="020B0604030504040204" pitchFamily="34" charset="0"/>
                <a:ea typeface="Tahoma" panose="020B0604030504040204" pitchFamily="34" charset="0"/>
                <a:cs typeface="Tahoma" panose="020B0604030504040204" pitchFamily="34" charset="0"/>
              </a:rPr>
              <a:t>обстеження</a:t>
            </a:r>
            <a:endParaRPr lang="uk-UA" sz="1800" dirty="0">
              <a:latin typeface="Tahoma" panose="020B0604030504040204" pitchFamily="34" charset="0"/>
              <a:ea typeface="Tahoma" panose="020B0604030504040204" pitchFamily="34" charset="0"/>
              <a:cs typeface="Tahoma" panose="020B0604030504040204" pitchFamily="34" charset="0"/>
            </a:endParaRPr>
          </a:p>
          <a:p>
            <a:pPr marL="0" indent="0" algn="just">
              <a:buNone/>
            </a:pPr>
            <a:r>
              <a:rPr lang="uk-UA" sz="1800" dirty="0">
                <a:latin typeface="Tahoma" panose="020B0604030504040204" pitchFamily="34" charset="0"/>
                <a:ea typeface="Tahoma" panose="020B0604030504040204" pitchFamily="34" charset="0"/>
                <a:cs typeface="Tahoma" panose="020B0604030504040204" pitchFamily="34" charset="0"/>
              </a:rPr>
              <a:t>6.1.2 Періодичність обстежень технічного стану несучих сталевих конструкцій може бути встановлена згідно з додатком </a:t>
            </a:r>
            <a:r>
              <a:rPr lang="uk-UA" sz="1800" dirty="0" smtClean="0">
                <a:latin typeface="Tahoma" panose="020B0604030504040204" pitchFamily="34" charset="0"/>
                <a:ea typeface="Tahoma" panose="020B0604030504040204" pitchFamily="34" charset="0"/>
                <a:cs typeface="Tahoma" panose="020B0604030504040204" pitchFamily="34" charset="0"/>
              </a:rPr>
              <a:t>А</a:t>
            </a:r>
            <a:endParaRPr lang="uk-UA" sz="1800" dirty="0">
              <a:latin typeface="Tahoma" panose="020B0604030504040204" pitchFamily="34" charset="0"/>
              <a:ea typeface="Tahoma" panose="020B0604030504040204" pitchFamily="34" charset="0"/>
              <a:cs typeface="Tahoma" panose="020B0604030504040204" pitchFamily="34" charset="0"/>
            </a:endParaRPr>
          </a:p>
          <a:p>
            <a:pPr marL="0" indent="0" algn="just">
              <a:buNone/>
            </a:pPr>
            <a:r>
              <a:rPr lang="uk-UA" sz="1800" dirty="0" smtClean="0">
                <a:latin typeface="Tahoma" panose="020B0604030504040204" pitchFamily="34" charset="0"/>
                <a:ea typeface="Tahoma" panose="020B0604030504040204" pitchFamily="34" charset="0"/>
                <a:cs typeface="Tahoma" panose="020B0604030504040204" pitchFamily="34" charset="0"/>
              </a:rPr>
              <a:t>Обстеження </a:t>
            </a:r>
            <a:r>
              <a:rPr lang="uk-UA" sz="1800" dirty="0">
                <a:latin typeface="Tahoma" panose="020B0604030504040204" pitchFamily="34" charset="0"/>
                <a:ea typeface="Tahoma" panose="020B0604030504040204" pitchFamily="34" charset="0"/>
                <a:cs typeface="Tahoma" panose="020B0604030504040204" pitchFamily="34" charset="0"/>
              </a:rPr>
              <a:t>сталевих конструкцій з залученням відповідних експертів здійснюється:</a:t>
            </a:r>
          </a:p>
          <a:p>
            <a:pPr algn="just">
              <a:buFont typeface="Wingdings" panose="05000000000000000000" pitchFamily="2" charset="2"/>
              <a:buChar char="§"/>
            </a:pPr>
            <a:r>
              <a:rPr lang="uk-UA" sz="1800" dirty="0" smtClean="0">
                <a:latin typeface="Tahoma" panose="020B0604030504040204" pitchFamily="34" charset="0"/>
                <a:ea typeface="Tahoma" panose="020B0604030504040204" pitchFamily="34" charset="0"/>
                <a:cs typeface="Tahoma" panose="020B0604030504040204" pitchFamily="34" charset="0"/>
              </a:rPr>
              <a:t>якщо </a:t>
            </a:r>
            <a:r>
              <a:rPr lang="uk-UA" sz="1800" dirty="0">
                <a:latin typeface="Tahoma" panose="020B0604030504040204" pitchFamily="34" charset="0"/>
                <a:ea typeface="Tahoma" panose="020B0604030504040204" pitchFamily="34" charset="0"/>
                <a:cs typeface="Tahoma" panose="020B0604030504040204" pitchFamily="34" charset="0"/>
              </a:rPr>
              <a:t>під час поточного або періодичного оглядів виявлені дефекти і пошкодження категорії за класифікацією згідно з 6.5.10 або такі дефекти і пошкодження, оцінка безпеки яких ускладнена для служби технічної експлуатації підприємства;</a:t>
            </a:r>
          </a:p>
          <a:p>
            <a:pPr algn="just">
              <a:buFont typeface="Wingdings" panose="05000000000000000000" pitchFamily="2" charset="2"/>
              <a:buChar char="§"/>
            </a:pPr>
            <a:r>
              <a:rPr lang="uk-UA" sz="1800" dirty="0" smtClean="0">
                <a:latin typeface="Tahoma" panose="020B0604030504040204" pitchFamily="34" charset="0"/>
                <a:ea typeface="Tahoma" panose="020B0604030504040204" pitchFamily="34" charset="0"/>
                <a:cs typeface="Tahoma" panose="020B0604030504040204" pitchFamily="34" charset="0"/>
              </a:rPr>
              <a:t>при </a:t>
            </a:r>
            <a:r>
              <a:rPr lang="uk-UA" sz="1800" dirty="0">
                <a:latin typeface="Tahoma" panose="020B0604030504040204" pitchFamily="34" charset="0"/>
                <a:ea typeface="Tahoma" panose="020B0604030504040204" pitchFamily="34" charset="0"/>
                <a:cs typeface="Tahoma" panose="020B0604030504040204" pitchFamily="34" charset="0"/>
              </a:rPr>
              <a:t>аварії аналогічних конструкцій, що експлуатуються в подібних умовах на інших об'єктах;</a:t>
            </a:r>
          </a:p>
          <a:p>
            <a:pPr algn="just">
              <a:buFont typeface="Wingdings" panose="05000000000000000000" pitchFamily="2" charset="2"/>
              <a:buChar char="§"/>
            </a:pPr>
            <a:r>
              <a:rPr lang="uk-UA" sz="1800" dirty="0" smtClean="0">
                <a:latin typeface="Tahoma" panose="020B0604030504040204" pitchFamily="34" charset="0"/>
                <a:ea typeface="Tahoma" panose="020B0604030504040204" pitchFamily="34" charset="0"/>
                <a:cs typeface="Tahoma" panose="020B0604030504040204" pitchFamily="34" charset="0"/>
              </a:rPr>
              <a:t>за </a:t>
            </a:r>
            <a:r>
              <a:rPr lang="uk-UA" sz="1800" dirty="0">
                <a:latin typeface="Tahoma" panose="020B0604030504040204" pitchFamily="34" charset="0"/>
                <a:ea typeface="Tahoma" panose="020B0604030504040204" pitchFamily="34" charset="0"/>
                <a:cs typeface="Tahoma" panose="020B0604030504040204" pitchFamily="34" charset="0"/>
              </a:rPr>
              <a:t>необхідності реконструкції або технічного переоснащення, які пов'язані із зміною навантажень або умов експлуатації, а також зміною функціонального призначення будинку чи споруди;</a:t>
            </a:r>
          </a:p>
          <a:p>
            <a:pPr algn="just">
              <a:buFont typeface="Wingdings" panose="05000000000000000000" pitchFamily="2" charset="2"/>
              <a:buChar char="§"/>
            </a:pPr>
            <a:r>
              <a:rPr lang="uk-UA" sz="1800" dirty="0" smtClean="0">
                <a:latin typeface="Tahoma" panose="020B0604030504040204" pitchFamily="34" charset="0"/>
                <a:ea typeface="Tahoma" panose="020B0604030504040204" pitchFamily="34" charset="0"/>
                <a:cs typeface="Tahoma" panose="020B0604030504040204" pitchFamily="34" charset="0"/>
              </a:rPr>
              <a:t>після </a:t>
            </a:r>
            <a:r>
              <a:rPr lang="uk-UA" sz="1800" dirty="0">
                <a:latin typeface="Tahoma" panose="020B0604030504040204" pitchFamily="34" charset="0"/>
                <a:ea typeface="Tahoma" panose="020B0604030504040204" pitchFamily="34" charset="0"/>
                <a:cs typeface="Tahoma" panose="020B0604030504040204" pitchFamily="34" charset="0"/>
              </a:rPr>
              <a:t>закінчення терміну експлуатації об'єкта, визначеного проектом.</a:t>
            </a:r>
          </a:p>
        </p:txBody>
      </p:sp>
    </p:spTree>
    <p:extLst>
      <p:ext uri="{BB962C8B-B14F-4D97-AF65-F5344CB8AC3E}">
        <p14:creationId xmlns:p14="http://schemas.microsoft.com/office/powerpoint/2010/main" val="38718389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833F91AE-B2A2-0845-9860-8BBBF4F8F7AC}"/>
              </a:ext>
            </a:extLst>
          </p:cNvPr>
          <p:cNvPicPr>
            <a:picLocks noChangeAspect="1"/>
          </p:cNvPicPr>
          <p:nvPr/>
        </p:nvPicPr>
        <p:blipFill rotWithShape="1">
          <a:blip r:embed="rId2" cstate="screen">
            <a:alphaModFix amt="5000"/>
            <a:extLst>
              <a:ext uri="{28A0092B-C50C-407E-A947-70E740481C1C}">
                <a14:useLocalDpi xmlns:a14="http://schemas.microsoft.com/office/drawing/2010/main"/>
              </a:ext>
            </a:extLst>
          </a:blip>
          <a:srcRect r="78433"/>
          <a:stretch/>
        </p:blipFill>
        <p:spPr>
          <a:xfrm>
            <a:off x="9106405" y="-45720"/>
            <a:ext cx="3107897" cy="6960057"/>
          </a:xfrm>
          <a:prstGeom prst="rect">
            <a:avLst/>
          </a:prstGeom>
        </p:spPr>
      </p:pic>
      <p:cxnSp>
        <p:nvCxnSpPr>
          <p:cNvPr id="11" name="Straight Connector 10">
            <a:extLst>
              <a:ext uri="{FF2B5EF4-FFF2-40B4-BE49-F238E27FC236}">
                <a16:creationId xmlns:a16="http://schemas.microsoft.com/office/drawing/2014/main" xmlns="" id="{F967020C-6560-514B-94C7-77D0704450A3}"/>
              </a:ext>
            </a:extLst>
          </p:cNvPr>
          <p:cNvCxnSpPr>
            <a:cxnSpLocks/>
          </p:cNvCxnSpPr>
          <p:nvPr/>
        </p:nvCxnSpPr>
        <p:spPr>
          <a:xfrm>
            <a:off x="0" y="1589035"/>
            <a:ext cx="734786" cy="0"/>
          </a:xfrm>
          <a:prstGeom prst="line">
            <a:avLst/>
          </a:prstGeom>
          <a:ln>
            <a:solidFill>
              <a:srgbClr val="FF941F"/>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xmlns="" id="{E1975B56-9BA3-B54E-8786-21C122B29895}"/>
              </a:ext>
            </a:extLst>
          </p:cNvPr>
          <p:cNvSpPr txBox="1"/>
          <p:nvPr/>
        </p:nvSpPr>
        <p:spPr>
          <a:xfrm>
            <a:off x="777650" y="1364667"/>
            <a:ext cx="5055114" cy="3785652"/>
          </a:xfrm>
          <a:prstGeom prst="rect">
            <a:avLst/>
          </a:prstGeom>
          <a:noFill/>
        </p:spPr>
        <p:txBody>
          <a:bodyPr wrap="square" rtlCol="0">
            <a:spAutoFit/>
          </a:bodyPr>
          <a:lstStyle/>
          <a:p>
            <a:pPr lvl="0">
              <a:defRPr/>
            </a:pPr>
            <a:r>
              <a:rPr lang="uk-UA" sz="4000" b="1" dirty="0">
                <a:latin typeface="Tahoma" panose="020B0604030504040204" pitchFamily="34" charset="0"/>
                <a:ea typeface="Tahoma" panose="020B0604030504040204" pitchFamily="34" charset="0"/>
                <a:cs typeface="Tahoma" panose="020B0604030504040204" pitchFamily="34" charset="0"/>
              </a:rPr>
              <a:t>ВІЗУАЛЬНЕ І ДЕТАЛЬНЕ ОБСТЕЖЕННЯ БУДІВЕЛЬНИХ МЕТАЛЕВИХ КОНСТРУКЦІЙ</a:t>
            </a:r>
            <a:endParaRPr kumimoji="0" lang="en-US" sz="4000" b="1"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Rectangle 14">
            <a:extLst>
              <a:ext uri="{FF2B5EF4-FFF2-40B4-BE49-F238E27FC236}">
                <a16:creationId xmlns:a16="http://schemas.microsoft.com/office/drawing/2014/main" xmlns="" id="{B1D72C86-26B1-A340-A3C1-A20FB964BBF7}"/>
              </a:ext>
            </a:extLst>
          </p:cNvPr>
          <p:cNvSpPr/>
          <p:nvPr/>
        </p:nvSpPr>
        <p:spPr>
          <a:xfrm>
            <a:off x="6096000" y="222750"/>
            <a:ext cx="5688013" cy="6463308"/>
          </a:xfrm>
          <a:prstGeom prst="rect">
            <a:avLst/>
          </a:prstGeom>
        </p:spPr>
        <p:txBody>
          <a:bodyPr wrap="square">
            <a:spAutoFit/>
          </a:bodyPr>
          <a:lstStyle/>
          <a:p>
            <a:r>
              <a:rPr lang="uk-UA" b="1" dirty="0" smtClean="0">
                <a:solidFill>
                  <a:srgbClr val="FF8F00"/>
                </a:solidFill>
                <a:latin typeface="Tahoma" panose="020B0604030504040204" pitchFamily="34" charset="0"/>
                <a:ea typeface="Tahoma" panose="020B0604030504040204" pitchFamily="34" charset="0"/>
                <a:cs typeface="Tahoma" panose="020B0604030504040204" pitchFamily="34" charset="0"/>
              </a:rPr>
              <a:t>6.3 ПОПЕРЕДНЄ (ВІЗУАЛЬНЕ) ОБСТЕЖЕННЯ</a:t>
            </a:r>
          </a:p>
          <a:p>
            <a:endParaRPr lang="uk-UA" dirty="0" smtClean="0">
              <a:latin typeface="Tahoma" panose="020B0604030504040204" pitchFamily="34" charset="0"/>
              <a:ea typeface="Tahoma" panose="020B0604030504040204" pitchFamily="34" charset="0"/>
              <a:cs typeface="Tahoma" panose="020B0604030504040204" pitchFamily="34" charset="0"/>
            </a:endParaRPr>
          </a:p>
          <a:p>
            <a:r>
              <a:rPr lang="uk-UA" dirty="0" smtClean="0">
                <a:latin typeface="Tahoma" panose="020B0604030504040204" pitchFamily="34" charset="0"/>
                <a:ea typeface="Tahoma" panose="020B0604030504040204" pitchFamily="34" charset="0"/>
                <a:cs typeface="Tahoma" panose="020B0604030504040204" pitchFamily="34" charset="0"/>
              </a:rPr>
              <a:t>6.3.1 </a:t>
            </a:r>
            <a:r>
              <a:rPr lang="uk-UA" dirty="0">
                <a:latin typeface="Tahoma" panose="020B0604030504040204" pitchFamily="34" charset="0"/>
                <a:ea typeface="Tahoma" panose="020B0604030504040204" pitchFamily="34" charset="0"/>
                <a:cs typeface="Tahoma" panose="020B0604030504040204" pitchFamily="34" charset="0"/>
              </a:rPr>
              <a:t>Попереднє обстеження проводять для візуальної оцінки технічного стану сталевих конструкцій за зовнішніми ознаками та </a:t>
            </a:r>
            <a:r>
              <a:rPr lang="uk-UA" dirty="0" smtClean="0">
                <a:latin typeface="Tahoma" panose="020B0604030504040204" pitchFamily="34" charset="0"/>
                <a:ea typeface="Tahoma" panose="020B0604030504040204" pitchFamily="34" charset="0"/>
                <a:cs typeface="Tahoma" panose="020B0604030504040204" pitchFamily="34" charset="0"/>
              </a:rPr>
              <a:t>визначення </a:t>
            </a:r>
            <a:r>
              <a:rPr lang="uk-UA" dirty="0">
                <a:latin typeface="Tahoma" panose="020B0604030504040204" pitchFamily="34" charset="0"/>
                <a:ea typeface="Tahoma" panose="020B0604030504040204" pitchFamily="34" charset="0"/>
                <a:cs typeface="Tahoma" panose="020B0604030504040204" pitchFamily="34" charset="0"/>
              </a:rPr>
              <a:t>необхідності у проведенні детального </a:t>
            </a:r>
            <a:r>
              <a:rPr lang="uk-UA" dirty="0" smtClean="0">
                <a:latin typeface="Tahoma" panose="020B0604030504040204" pitchFamily="34" charset="0"/>
                <a:ea typeface="Tahoma" panose="020B0604030504040204" pitchFamily="34" charset="0"/>
                <a:cs typeface="Tahoma" panose="020B0604030504040204" pitchFamily="34" charset="0"/>
              </a:rPr>
              <a:t>обстеження</a:t>
            </a:r>
            <a:endParaRPr lang="uk-UA" dirty="0">
              <a:latin typeface="Tahoma" panose="020B0604030504040204" pitchFamily="34" charset="0"/>
              <a:ea typeface="Tahoma" panose="020B0604030504040204" pitchFamily="34" charset="0"/>
              <a:cs typeface="Tahoma" panose="020B0604030504040204" pitchFamily="34" charset="0"/>
            </a:endParaRPr>
          </a:p>
          <a:p>
            <a:endParaRPr lang="uk-UA" dirty="0" smtClean="0">
              <a:latin typeface="Tahoma" panose="020B0604030504040204" pitchFamily="34" charset="0"/>
              <a:ea typeface="Tahoma" panose="020B0604030504040204" pitchFamily="34" charset="0"/>
              <a:cs typeface="Tahoma" panose="020B0604030504040204" pitchFamily="34" charset="0"/>
            </a:endParaRPr>
          </a:p>
          <a:p>
            <a:r>
              <a:rPr lang="uk-UA" dirty="0" smtClean="0">
                <a:latin typeface="Tahoma" panose="020B0604030504040204" pitchFamily="34" charset="0"/>
                <a:ea typeface="Tahoma" panose="020B0604030504040204" pitchFamily="34" charset="0"/>
                <a:cs typeface="Tahoma" panose="020B0604030504040204" pitchFamily="34" charset="0"/>
              </a:rPr>
              <a:t>6.3.2 </a:t>
            </a:r>
            <a:r>
              <a:rPr lang="uk-UA" dirty="0">
                <a:latin typeface="Tahoma" panose="020B0604030504040204" pitchFamily="34" charset="0"/>
                <a:ea typeface="Tahoma" panose="020B0604030504040204" pitchFamily="34" charset="0"/>
                <a:cs typeface="Tahoma" panose="020B0604030504040204" pitchFamily="34" charset="0"/>
              </a:rPr>
              <a:t>Основою попереднього обстеження є огляд будівельного об'єкта та сталевих конструкцій з використанням вимірювальних інструментів та приладів (біноклі, фотоапарати, рулетки, </a:t>
            </a:r>
            <a:r>
              <a:rPr lang="uk-UA" dirty="0" smtClean="0">
                <a:latin typeface="Tahoma" panose="020B0604030504040204" pitchFamily="34" charset="0"/>
                <a:ea typeface="Tahoma" panose="020B0604030504040204" pitchFamily="34" charset="0"/>
                <a:cs typeface="Tahoma" panose="020B0604030504040204" pitchFamily="34" charset="0"/>
              </a:rPr>
              <a:t>…)</a:t>
            </a:r>
          </a:p>
          <a:p>
            <a:endParaRPr lang="uk-UA" dirty="0">
              <a:latin typeface="Tahoma" panose="020B0604030504040204" pitchFamily="34" charset="0"/>
              <a:ea typeface="Tahoma" panose="020B0604030504040204" pitchFamily="34" charset="0"/>
              <a:cs typeface="Tahoma" panose="020B0604030504040204" pitchFamily="34" charset="0"/>
            </a:endParaRPr>
          </a:p>
          <a:p>
            <a:r>
              <a:rPr lang="uk-UA" dirty="0" smtClean="0">
                <a:latin typeface="Tahoma" panose="020B0604030504040204" pitchFamily="34" charset="0"/>
                <a:ea typeface="Tahoma" panose="020B0604030504040204" pitchFamily="34" charset="0"/>
                <a:cs typeface="Tahoma" panose="020B0604030504040204" pitchFamily="34" charset="0"/>
              </a:rPr>
              <a:t>6.3.3 </a:t>
            </a:r>
            <a:r>
              <a:rPr lang="uk-UA" dirty="0">
                <a:latin typeface="Tahoma" panose="020B0604030504040204" pitchFamily="34" charset="0"/>
                <a:ea typeface="Tahoma" panose="020B0604030504040204" pitchFamily="34" charset="0"/>
                <a:cs typeface="Tahoma" panose="020B0604030504040204" pitchFamily="34" charset="0"/>
              </a:rPr>
              <a:t>При візуальному обстеженні виявляють та фіксують видимі дефекти та пошкодження, виконують контрольні виміри, </a:t>
            </a:r>
            <a:r>
              <a:rPr lang="uk-UA" dirty="0" smtClean="0">
                <a:latin typeface="Tahoma" panose="020B0604030504040204" pitchFamily="34" charset="0"/>
                <a:ea typeface="Tahoma" panose="020B0604030504040204" pitchFamily="34" charset="0"/>
                <a:cs typeface="Tahoma" panose="020B0604030504040204" pitchFamily="34" charset="0"/>
              </a:rPr>
              <a:t>опис</a:t>
            </a:r>
            <a:r>
              <a:rPr lang="uk-UA" dirty="0">
                <a:latin typeface="Tahoma" panose="020B0604030504040204" pitchFamily="34" charset="0"/>
                <a:ea typeface="Tahoma" panose="020B0604030504040204" pitchFamily="34" charset="0"/>
                <a:cs typeface="Tahoma" panose="020B0604030504040204" pitchFamily="34" charset="0"/>
              </a:rPr>
              <a:t>, ескізи, фотографії дефектних ділянок, складають схеми і відомості дефектів та пошкоджень з фіксацією їх місць розташування і характеру. Проводять перевірку наявності характерних деформацій будівельного об'єкта та окремих сталевих конструкцій (прогини, крени, вигин, перекоси, </a:t>
            </a:r>
            <a:r>
              <a:rPr lang="uk-UA" dirty="0" smtClean="0">
                <a:latin typeface="Tahoma" panose="020B0604030504040204" pitchFamily="34" charset="0"/>
                <a:ea typeface="Tahoma" panose="020B0604030504040204" pitchFamily="34" charset="0"/>
                <a:cs typeface="Tahoma" panose="020B0604030504040204" pitchFamily="34" charset="0"/>
              </a:rPr>
              <a:t>розломи). </a:t>
            </a:r>
            <a:r>
              <a:rPr lang="uk-UA" dirty="0">
                <a:latin typeface="Tahoma" panose="020B0604030504040204" pitchFamily="34" charset="0"/>
                <a:ea typeface="Tahoma" panose="020B0604030504040204" pitchFamily="34" charset="0"/>
                <a:cs typeface="Tahoma" panose="020B0604030504040204" pitchFamily="34" charset="0"/>
              </a:rPr>
              <a:t>Встановлюють наявність аварійних ділянок, якщо такі мають місце. </a:t>
            </a:r>
          </a:p>
        </p:txBody>
      </p:sp>
    </p:spTree>
    <p:extLst>
      <p:ext uri="{BB962C8B-B14F-4D97-AF65-F5344CB8AC3E}">
        <p14:creationId xmlns:p14="http://schemas.microsoft.com/office/powerpoint/2010/main" val="9302065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833F91AE-B2A2-0845-9860-8BBBF4F8F7AC}"/>
              </a:ext>
            </a:extLst>
          </p:cNvPr>
          <p:cNvPicPr>
            <a:picLocks noChangeAspect="1"/>
          </p:cNvPicPr>
          <p:nvPr/>
        </p:nvPicPr>
        <p:blipFill rotWithShape="1">
          <a:blip r:embed="rId2" cstate="screen">
            <a:alphaModFix amt="5000"/>
            <a:extLst>
              <a:ext uri="{28A0092B-C50C-407E-A947-70E740481C1C}">
                <a14:useLocalDpi xmlns:a14="http://schemas.microsoft.com/office/drawing/2010/main"/>
              </a:ext>
            </a:extLst>
          </a:blip>
          <a:srcRect r="78433"/>
          <a:stretch/>
        </p:blipFill>
        <p:spPr>
          <a:xfrm>
            <a:off x="9106405" y="-45720"/>
            <a:ext cx="3107897" cy="6960057"/>
          </a:xfrm>
          <a:prstGeom prst="rect">
            <a:avLst/>
          </a:prstGeom>
        </p:spPr>
      </p:pic>
      <p:cxnSp>
        <p:nvCxnSpPr>
          <p:cNvPr id="11" name="Straight Connector 10">
            <a:extLst>
              <a:ext uri="{FF2B5EF4-FFF2-40B4-BE49-F238E27FC236}">
                <a16:creationId xmlns:a16="http://schemas.microsoft.com/office/drawing/2014/main" xmlns="" id="{F967020C-6560-514B-94C7-77D0704450A3}"/>
              </a:ext>
            </a:extLst>
          </p:cNvPr>
          <p:cNvCxnSpPr>
            <a:cxnSpLocks/>
          </p:cNvCxnSpPr>
          <p:nvPr/>
        </p:nvCxnSpPr>
        <p:spPr>
          <a:xfrm>
            <a:off x="0" y="1589035"/>
            <a:ext cx="734786" cy="0"/>
          </a:xfrm>
          <a:prstGeom prst="line">
            <a:avLst/>
          </a:prstGeom>
          <a:ln>
            <a:solidFill>
              <a:srgbClr val="FF941F"/>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xmlns="" id="{E1975B56-9BA3-B54E-8786-21C122B29895}"/>
              </a:ext>
            </a:extLst>
          </p:cNvPr>
          <p:cNvSpPr txBox="1"/>
          <p:nvPr/>
        </p:nvSpPr>
        <p:spPr>
          <a:xfrm>
            <a:off x="777650" y="1364667"/>
            <a:ext cx="5055114" cy="3785652"/>
          </a:xfrm>
          <a:prstGeom prst="rect">
            <a:avLst/>
          </a:prstGeom>
          <a:noFill/>
        </p:spPr>
        <p:txBody>
          <a:bodyPr wrap="square" rtlCol="0">
            <a:spAutoFit/>
          </a:bodyPr>
          <a:lstStyle/>
          <a:p>
            <a:pPr lvl="0">
              <a:defRPr/>
            </a:pPr>
            <a:r>
              <a:rPr lang="uk-UA" sz="4000" b="1" dirty="0">
                <a:latin typeface="Tahoma" panose="020B0604030504040204" pitchFamily="34" charset="0"/>
                <a:ea typeface="Tahoma" panose="020B0604030504040204" pitchFamily="34" charset="0"/>
                <a:cs typeface="Tahoma" panose="020B0604030504040204" pitchFamily="34" charset="0"/>
              </a:rPr>
              <a:t>ВІЗУАЛЬНЕ І ДЕТАЛЬНЕ ОБСТЕЖЕННЯ БУДІВЕЛЬНИХ МЕТАЛЕВИХ КОНСТРУКЦІЙ</a:t>
            </a:r>
            <a:endParaRPr kumimoji="0" lang="en-US" sz="4000" b="1"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Rectangle 14">
            <a:extLst>
              <a:ext uri="{FF2B5EF4-FFF2-40B4-BE49-F238E27FC236}">
                <a16:creationId xmlns:a16="http://schemas.microsoft.com/office/drawing/2014/main" xmlns="" id="{B1D72C86-26B1-A340-A3C1-A20FB964BBF7}"/>
              </a:ext>
            </a:extLst>
          </p:cNvPr>
          <p:cNvSpPr/>
          <p:nvPr/>
        </p:nvSpPr>
        <p:spPr>
          <a:xfrm>
            <a:off x="6025661" y="145571"/>
            <a:ext cx="5688013" cy="6740307"/>
          </a:xfrm>
          <a:prstGeom prst="rect">
            <a:avLst/>
          </a:prstGeom>
        </p:spPr>
        <p:txBody>
          <a:bodyPr wrap="square">
            <a:spAutoFit/>
          </a:bodyPr>
          <a:lstStyle/>
          <a:p>
            <a:r>
              <a:rPr lang="uk-UA" dirty="0">
                <a:latin typeface="Tahoma" panose="020B0604030504040204" pitchFamily="34" charset="0"/>
                <a:ea typeface="Tahoma" panose="020B0604030504040204" pitchFamily="34" charset="0"/>
                <a:cs typeface="Tahoma" panose="020B0604030504040204" pitchFamily="34" charset="0"/>
              </a:rPr>
              <a:t>6.3.4 За результатами попереднього обстеження виконується </a:t>
            </a:r>
            <a:r>
              <a:rPr lang="uk-UA" dirty="0" smtClean="0">
                <a:latin typeface="Tahoma" panose="020B0604030504040204" pitchFamily="34" charset="0"/>
                <a:ea typeface="Tahoma" panose="020B0604030504040204" pitchFamily="34" charset="0"/>
                <a:cs typeface="Tahoma" panose="020B0604030504040204" pitchFamily="34" charset="0"/>
              </a:rPr>
              <a:t>оцінка ТС сталевих </a:t>
            </a:r>
            <a:r>
              <a:rPr lang="uk-UA" dirty="0">
                <a:latin typeface="Tahoma" panose="020B0604030504040204" pitchFamily="34" charset="0"/>
                <a:ea typeface="Tahoma" panose="020B0604030504040204" pitchFamily="34" charset="0"/>
                <a:cs typeface="Tahoma" panose="020B0604030504040204" pitchFamily="34" charset="0"/>
              </a:rPr>
              <a:t>конструкцій, який визначається ступенем пошкоджень та </a:t>
            </a:r>
            <a:r>
              <a:rPr lang="uk-UA" dirty="0" smtClean="0">
                <a:latin typeface="Tahoma" panose="020B0604030504040204" pitchFamily="34" charset="0"/>
                <a:ea typeface="Tahoma" panose="020B0604030504040204" pitchFamily="34" charset="0"/>
                <a:cs typeface="Tahoma" panose="020B0604030504040204" pitchFamily="34" charset="0"/>
              </a:rPr>
              <a:t>характер-ними ознаками дефектів</a:t>
            </a:r>
            <a:r>
              <a:rPr lang="uk-UA" dirty="0">
                <a:latin typeface="Tahoma" panose="020B0604030504040204" pitchFamily="34" charset="0"/>
                <a:ea typeface="Tahoma" panose="020B0604030504040204" pitchFamily="34" charset="0"/>
                <a:cs typeface="Tahoma" panose="020B0604030504040204" pitchFamily="34" charset="0"/>
              </a:rPr>
              <a:t>. Фіксована картина дефектів та пошкоджень </a:t>
            </a:r>
            <a:r>
              <a:rPr lang="uk-UA" dirty="0" smtClean="0">
                <a:latin typeface="Tahoma" panose="020B0604030504040204" pitchFamily="34" charset="0"/>
                <a:ea typeface="Tahoma" panose="020B0604030504040204" pitchFamily="34" charset="0"/>
                <a:cs typeface="Tahoma" panose="020B0604030504040204" pitchFamily="34" charset="0"/>
              </a:rPr>
              <a:t>може </a:t>
            </a:r>
            <a:r>
              <a:rPr lang="uk-UA" dirty="0">
                <a:latin typeface="Tahoma" panose="020B0604030504040204" pitchFamily="34" charset="0"/>
                <a:ea typeface="Tahoma" panose="020B0604030504040204" pitchFamily="34" charset="0"/>
                <a:cs typeface="Tahoma" panose="020B0604030504040204" pitchFamily="34" charset="0"/>
              </a:rPr>
              <a:t>дозволити виявити причини їх походження і бути достатньою для оцінки </a:t>
            </a:r>
            <a:r>
              <a:rPr lang="uk-UA" dirty="0" smtClean="0">
                <a:latin typeface="Tahoma" panose="020B0604030504040204" pitchFamily="34" charset="0"/>
                <a:ea typeface="Tahoma" panose="020B0604030504040204" pitchFamily="34" charset="0"/>
                <a:cs typeface="Tahoma" panose="020B0604030504040204" pitchFamily="34" charset="0"/>
              </a:rPr>
              <a:t>ТС сталевих </a:t>
            </a:r>
            <a:r>
              <a:rPr lang="uk-UA" dirty="0">
                <a:latin typeface="Tahoma" panose="020B0604030504040204" pitchFamily="34" charset="0"/>
                <a:ea typeface="Tahoma" panose="020B0604030504040204" pitchFamily="34" charset="0"/>
                <a:cs typeface="Tahoma" panose="020B0604030504040204" pitchFamily="34" charset="0"/>
              </a:rPr>
              <a:t>конструкцій і складання звіту. </a:t>
            </a:r>
          </a:p>
          <a:p>
            <a:r>
              <a:rPr lang="uk-UA" dirty="0">
                <a:latin typeface="Tahoma" panose="020B0604030504040204" pitchFamily="34" charset="0"/>
                <a:ea typeface="Tahoma" panose="020B0604030504040204" pitchFamily="34" charset="0"/>
                <a:cs typeface="Tahoma" panose="020B0604030504040204" pitchFamily="34" charset="0"/>
              </a:rPr>
              <a:t>Якщо результати попереднього обстеження виявляться недостатніми для розв’язання визначених задач, то проводять детальне </a:t>
            </a:r>
            <a:r>
              <a:rPr lang="uk-UA" dirty="0" smtClean="0">
                <a:latin typeface="Tahoma" panose="020B0604030504040204" pitchFamily="34" charset="0"/>
                <a:ea typeface="Tahoma" panose="020B0604030504040204" pitchFamily="34" charset="0"/>
                <a:cs typeface="Tahoma" panose="020B0604030504040204" pitchFamily="34" charset="0"/>
              </a:rPr>
              <a:t>обстеження</a:t>
            </a:r>
            <a:r>
              <a:rPr lang="uk-UA" dirty="0">
                <a:latin typeface="Tahoma" panose="020B0604030504040204" pitchFamily="34" charset="0"/>
                <a:ea typeface="Tahoma" panose="020B0604030504040204" pitchFamily="34" charset="0"/>
                <a:cs typeface="Tahoma" panose="020B0604030504040204" pitchFamily="34" charset="0"/>
              </a:rPr>
              <a:t>. В цьому </a:t>
            </a:r>
            <a:r>
              <a:rPr lang="uk-UA" dirty="0" smtClean="0">
                <a:latin typeface="Tahoma" panose="020B0604030504040204" pitchFamily="34" charset="0"/>
                <a:ea typeface="Tahoma" panose="020B0604030504040204" pitchFamily="34" charset="0"/>
                <a:cs typeface="Tahoma" panose="020B0604030504040204" pitchFamily="34" charset="0"/>
              </a:rPr>
              <a:t>випадку може </a:t>
            </a:r>
            <a:r>
              <a:rPr lang="uk-UA" dirty="0">
                <a:latin typeface="Tahoma" panose="020B0604030504040204" pitchFamily="34" charset="0"/>
                <a:ea typeface="Tahoma" panose="020B0604030504040204" pitchFamily="34" charset="0"/>
                <a:cs typeface="Tahoma" panose="020B0604030504040204" pitchFamily="34" charset="0"/>
              </a:rPr>
              <a:t>бути </a:t>
            </a:r>
            <a:r>
              <a:rPr lang="uk-UA" dirty="0" err="1" smtClean="0">
                <a:latin typeface="Tahoma" panose="020B0604030504040204" pitchFamily="34" charset="0"/>
                <a:ea typeface="Tahoma" panose="020B0604030504040204" pitchFamily="34" charset="0"/>
                <a:cs typeface="Tahoma" panose="020B0604030504040204" pitchFamily="34" charset="0"/>
              </a:rPr>
              <a:t>розроб-лена</a:t>
            </a:r>
            <a:r>
              <a:rPr lang="uk-UA" dirty="0" smtClean="0">
                <a:latin typeface="Tahoma" panose="020B0604030504040204" pitchFamily="34" charset="0"/>
                <a:ea typeface="Tahoma" panose="020B0604030504040204" pitchFamily="34" charset="0"/>
                <a:cs typeface="Tahoma" panose="020B0604030504040204" pitchFamily="34" charset="0"/>
              </a:rPr>
              <a:t> </a:t>
            </a:r>
            <a:r>
              <a:rPr lang="uk-UA" dirty="0">
                <a:latin typeface="Tahoma" panose="020B0604030504040204" pitchFamily="34" charset="0"/>
                <a:ea typeface="Tahoma" panose="020B0604030504040204" pitchFamily="34" charset="0"/>
                <a:cs typeface="Tahoma" panose="020B0604030504040204" pitchFamily="34" charset="0"/>
              </a:rPr>
              <a:t>програма робіт детального </a:t>
            </a:r>
            <a:r>
              <a:rPr lang="uk-UA" dirty="0" smtClean="0">
                <a:latin typeface="Tahoma" panose="020B0604030504040204" pitchFamily="34" charset="0"/>
                <a:ea typeface="Tahoma" panose="020B0604030504040204" pitchFamily="34" charset="0"/>
                <a:cs typeface="Tahoma" panose="020B0604030504040204" pitchFamily="34" charset="0"/>
              </a:rPr>
              <a:t>обстеження</a:t>
            </a:r>
          </a:p>
          <a:p>
            <a:endParaRPr lang="uk-UA" dirty="0">
              <a:latin typeface="Tahoma" panose="020B0604030504040204" pitchFamily="34" charset="0"/>
              <a:ea typeface="Tahoma" panose="020B0604030504040204" pitchFamily="34" charset="0"/>
              <a:cs typeface="Tahoma" panose="020B0604030504040204" pitchFamily="34" charset="0"/>
            </a:endParaRPr>
          </a:p>
          <a:p>
            <a:r>
              <a:rPr lang="uk-UA" dirty="0">
                <a:latin typeface="Tahoma" panose="020B0604030504040204" pitchFamily="34" charset="0"/>
                <a:ea typeface="Tahoma" panose="020B0604030504040204" pitchFamily="34" charset="0"/>
                <a:cs typeface="Tahoma" panose="020B0604030504040204" pitchFamily="34" charset="0"/>
              </a:rPr>
              <a:t>6.3.5 Якщо при візуальному </a:t>
            </a:r>
            <a:r>
              <a:rPr lang="uk-UA" dirty="0" smtClean="0">
                <a:latin typeface="Tahoma" panose="020B0604030504040204" pitchFamily="34" charset="0"/>
                <a:ea typeface="Tahoma" panose="020B0604030504040204" pitchFamily="34" charset="0"/>
                <a:cs typeface="Tahoma" panose="020B0604030504040204" pitchFamily="34" charset="0"/>
              </a:rPr>
              <a:t>обстеженні виявлять </a:t>
            </a:r>
            <a:r>
              <a:rPr lang="uk-UA" dirty="0">
                <a:latin typeface="Tahoma" panose="020B0604030504040204" pitchFamily="34" charset="0"/>
                <a:ea typeface="Tahoma" panose="020B0604030504040204" pitchFamily="34" charset="0"/>
                <a:cs typeface="Tahoma" panose="020B0604030504040204" pitchFamily="34" charset="0"/>
              </a:rPr>
              <a:t>дефекти та пошкодження, які знижують міцність, стійкість та жорсткість несучих сталевих конструкцій будівельного об'єкта (колон, балок, ферм, арок, в'язей, </a:t>
            </a:r>
            <a:r>
              <a:rPr lang="uk-UA" dirty="0" smtClean="0">
                <a:latin typeface="Tahoma" panose="020B0604030504040204" pitchFamily="34" charset="0"/>
                <a:ea typeface="Tahoma" panose="020B0604030504040204" pitchFamily="34" charset="0"/>
                <a:cs typeface="Tahoma" panose="020B0604030504040204" pitchFamily="34" charset="0"/>
              </a:rPr>
              <a:t>прогонів), </a:t>
            </a:r>
            <a:r>
              <a:rPr lang="uk-UA" dirty="0">
                <a:latin typeface="Tahoma" panose="020B0604030504040204" pitchFamily="34" charset="0"/>
                <a:ea typeface="Tahoma" panose="020B0604030504040204" pitchFamily="34" charset="0"/>
                <a:cs typeface="Tahoma" panose="020B0604030504040204" pitchFamily="34" charset="0"/>
              </a:rPr>
              <a:t>то слід перейти до детального обстеження.</a:t>
            </a:r>
          </a:p>
          <a:p>
            <a:r>
              <a:rPr lang="uk-UA" dirty="0">
                <a:latin typeface="Tahoma" panose="020B0604030504040204" pitchFamily="34" charset="0"/>
                <a:ea typeface="Tahoma" panose="020B0604030504040204" pitchFamily="34" charset="0"/>
                <a:cs typeface="Tahoma" panose="020B0604030504040204" pitchFamily="34" charset="0"/>
              </a:rPr>
              <a:t>6.3.6 У випадку виявлення ознак, які свідчать про можливість виникнення аварійної ситуації, слід терміново розробити рекомендації щодо запобігання можливому руйнуванню (у тому числі </a:t>
            </a:r>
            <a:r>
              <a:rPr lang="uk-UA" dirty="0" smtClean="0">
                <a:latin typeface="Tahoma" panose="020B0604030504040204" pitchFamily="34" charset="0"/>
                <a:ea typeface="Tahoma" panose="020B0604030504040204" pitchFamily="34" charset="0"/>
                <a:cs typeface="Tahoma" panose="020B0604030504040204" pitchFamily="34" charset="0"/>
              </a:rPr>
              <a:t>прогресуючому)</a:t>
            </a:r>
            <a:endParaRPr lang="uk-UA"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386768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xmlns="" id="{DA85A3BF-52F8-6041-BEDC-4D4EB34BA978}"/>
              </a:ext>
            </a:extLst>
          </p:cNvPr>
          <p:cNvSpPr/>
          <p:nvPr/>
        </p:nvSpPr>
        <p:spPr>
          <a:xfrm>
            <a:off x="0" y="10677"/>
            <a:ext cx="12192000" cy="6858000"/>
          </a:xfrm>
          <a:prstGeom prst="rect">
            <a:avLst/>
          </a:prstGeom>
          <a:solidFill>
            <a:srgbClr val="D9EA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 name="Picture 21">
            <a:extLst>
              <a:ext uri="{FF2B5EF4-FFF2-40B4-BE49-F238E27FC236}">
                <a16:creationId xmlns:a16="http://schemas.microsoft.com/office/drawing/2014/main" xmlns="" id="{43B88BEB-FF02-0541-99F3-718F252A4CA2}"/>
              </a:ext>
            </a:extLst>
          </p:cNvPr>
          <p:cNvPicPr>
            <a:picLocks noChangeAspect="1"/>
          </p:cNvPicPr>
          <p:nvPr/>
        </p:nvPicPr>
        <p:blipFill rotWithShape="1">
          <a:blip r:embed="rId2" cstate="screen">
            <a:alphaModFix amt="5000"/>
            <a:extLst>
              <a:ext uri="{28A0092B-C50C-407E-A947-70E740481C1C}">
                <a14:useLocalDpi xmlns:a14="http://schemas.microsoft.com/office/drawing/2010/main"/>
              </a:ext>
            </a:extLst>
          </a:blip>
          <a:srcRect r="78433"/>
          <a:stretch/>
        </p:blipFill>
        <p:spPr>
          <a:xfrm>
            <a:off x="9106405" y="-45720"/>
            <a:ext cx="3107897" cy="6960057"/>
          </a:xfrm>
          <a:prstGeom prst="rect">
            <a:avLst/>
          </a:prstGeom>
        </p:spPr>
      </p:pic>
      <p:sp>
        <p:nvSpPr>
          <p:cNvPr id="4" name="TextBox 3">
            <a:extLst>
              <a:ext uri="{FF2B5EF4-FFF2-40B4-BE49-F238E27FC236}">
                <a16:creationId xmlns:a16="http://schemas.microsoft.com/office/drawing/2014/main" xmlns="" id="{DF6F6057-317A-1C40-8374-D4E33A815CD2}"/>
              </a:ext>
            </a:extLst>
          </p:cNvPr>
          <p:cNvSpPr txBox="1"/>
          <p:nvPr/>
        </p:nvSpPr>
        <p:spPr>
          <a:xfrm>
            <a:off x="770002" y="337820"/>
            <a:ext cx="11086718" cy="707886"/>
          </a:xfrm>
          <a:prstGeom prst="rect">
            <a:avLst/>
          </a:prstGeom>
          <a:noFill/>
        </p:spPr>
        <p:txBody>
          <a:bodyPr wrap="square" rtlCol="0">
            <a:spAutoFit/>
          </a:bodyPr>
          <a:lstStyle/>
          <a:p>
            <a:pPr lvl="0">
              <a:defRPr/>
            </a:pPr>
            <a:r>
              <a:rPr lang="uk-UA" sz="4000" b="1" dirty="0" smtClean="0">
                <a:latin typeface="Tahoma" panose="020B0604030504040204" pitchFamily="34" charset="0"/>
                <a:ea typeface="Tahoma" panose="020B0604030504040204" pitchFamily="34" charset="0"/>
                <a:cs typeface="Tahoma" panose="020B0604030504040204" pitchFamily="34" charset="0"/>
              </a:rPr>
              <a:t>НОРМАТИВНІ ПОСИЛАННЯ</a:t>
            </a:r>
            <a:endParaRPr lang="en-US" sz="4000" b="1" dirty="0">
              <a:latin typeface="Tahoma" panose="020B0604030504040204" pitchFamily="34" charset="0"/>
              <a:ea typeface="Tahoma" panose="020B0604030504040204" pitchFamily="34" charset="0"/>
              <a:cs typeface="Tahoma" panose="020B0604030504040204" pitchFamily="34" charset="0"/>
            </a:endParaRPr>
          </a:p>
        </p:txBody>
      </p:sp>
      <p:cxnSp>
        <p:nvCxnSpPr>
          <p:cNvPr id="5" name="Straight Connector 5">
            <a:extLst>
              <a:ext uri="{FF2B5EF4-FFF2-40B4-BE49-F238E27FC236}">
                <a16:creationId xmlns:a16="http://schemas.microsoft.com/office/drawing/2014/main" xmlns="" id="{2B19F428-4B70-8541-8AF8-03A2B63372F9}"/>
              </a:ext>
            </a:extLst>
          </p:cNvPr>
          <p:cNvCxnSpPr>
            <a:cxnSpLocks/>
          </p:cNvCxnSpPr>
          <p:nvPr/>
        </p:nvCxnSpPr>
        <p:spPr>
          <a:xfrm>
            <a:off x="0" y="648995"/>
            <a:ext cx="734786" cy="0"/>
          </a:xfrm>
          <a:prstGeom prst="line">
            <a:avLst/>
          </a:prstGeom>
          <a:ln>
            <a:solidFill>
              <a:srgbClr val="FF941F"/>
            </a:solidFill>
          </a:ln>
        </p:spPr>
        <p:style>
          <a:lnRef idx="1">
            <a:schemeClr val="accent1"/>
          </a:lnRef>
          <a:fillRef idx="0">
            <a:schemeClr val="accent1"/>
          </a:fillRef>
          <a:effectRef idx="0">
            <a:schemeClr val="accent1"/>
          </a:effectRef>
          <a:fontRef idx="minor">
            <a:schemeClr val="tx1"/>
          </a:fontRef>
        </p:style>
      </p:cxnSp>
      <p:sp>
        <p:nvSpPr>
          <p:cNvPr id="12" name="Объект 2"/>
          <p:cNvSpPr txBox="1">
            <a:spLocks/>
          </p:cNvSpPr>
          <p:nvPr/>
        </p:nvSpPr>
        <p:spPr>
          <a:xfrm>
            <a:off x="874713" y="1528361"/>
            <a:ext cx="10512551" cy="4293157"/>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lang="en-US" sz="1400" b="0" i="0" kern="1200" dirty="0">
                <a:solidFill>
                  <a:schemeClr val="tx1"/>
                </a:solidFill>
                <a:latin typeface="Tahom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Wingdings" panose="05000000000000000000" pitchFamily="2" charset="2"/>
              <a:buChar char="§"/>
            </a:pPr>
            <a:r>
              <a:rPr lang="ru-RU" sz="1800" dirty="0" smtClean="0"/>
              <a:t>Закон </a:t>
            </a:r>
            <a:r>
              <a:rPr lang="ru-RU" sz="1800" dirty="0" err="1" smtClean="0"/>
              <a:t>України</a:t>
            </a:r>
            <a:r>
              <a:rPr lang="ru-RU" sz="1800" dirty="0" smtClean="0"/>
              <a:t> </a:t>
            </a:r>
            <a:r>
              <a:rPr lang="ru-RU" sz="1800" dirty="0" err="1" smtClean="0"/>
              <a:t>від</a:t>
            </a:r>
            <a:r>
              <a:rPr lang="ru-RU" sz="1800" dirty="0" smtClean="0"/>
              <a:t> 17 лютого 2011 року № 3038-</a:t>
            </a:r>
            <a:r>
              <a:rPr lang="en-US" sz="1800" dirty="0" smtClean="0"/>
              <a:t>VI </a:t>
            </a:r>
            <a:r>
              <a:rPr lang="ru-RU" sz="1800" dirty="0" smtClean="0"/>
              <a:t>Про </a:t>
            </a:r>
            <a:r>
              <a:rPr lang="ru-RU" sz="1800" dirty="0" err="1" smtClean="0"/>
              <a:t>регулювання</a:t>
            </a:r>
            <a:r>
              <a:rPr lang="ru-RU" sz="1800" dirty="0" smtClean="0"/>
              <a:t> </a:t>
            </a:r>
            <a:r>
              <a:rPr lang="ru-RU" sz="1800" dirty="0" err="1" smtClean="0"/>
              <a:t>містобудівної</a:t>
            </a:r>
            <a:r>
              <a:rPr lang="ru-RU" sz="1800" dirty="0" smtClean="0"/>
              <a:t> </a:t>
            </a:r>
            <a:r>
              <a:rPr lang="ru-RU" sz="1800" dirty="0" err="1" smtClean="0"/>
              <a:t>діяльності</a:t>
            </a:r>
            <a:endParaRPr lang="ru-RU" sz="1800" dirty="0" smtClean="0"/>
          </a:p>
          <a:p>
            <a:pPr marL="285750" indent="-285750">
              <a:buFont typeface="Wingdings" panose="05000000000000000000" pitchFamily="2" charset="2"/>
              <a:buChar char="§"/>
            </a:pPr>
            <a:r>
              <a:rPr lang="ru-RU" sz="1800" dirty="0" smtClean="0"/>
              <a:t>ДБН А.2.2-3-2014 Склад та </a:t>
            </a:r>
            <a:r>
              <a:rPr lang="ru-RU" sz="1800" dirty="0" err="1" smtClean="0"/>
              <a:t>зміст</a:t>
            </a:r>
            <a:r>
              <a:rPr lang="ru-RU" sz="1800" dirty="0" smtClean="0"/>
              <a:t> </a:t>
            </a:r>
            <a:r>
              <a:rPr lang="ru-RU" sz="1800" dirty="0" err="1" smtClean="0"/>
              <a:t>проектної</a:t>
            </a:r>
            <a:r>
              <a:rPr lang="ru-RU" sz="1800" dirty="0" smtClean="0"/>
              <a:t> </a:t>
            </a:r>
            <a:r>
              <a:rPr lang="ru-RU" sz="1800" dirty="0" err="1" smtClean="0"/>
              <a:t>документації</a:t>
            </a:r>
            <a:r>
              <a:rPr lang="ru-RU" sz="1800" dirty="0" smtClean="0"/>
              <a:t> на </a:t>
            </a:r>
            <a:r>
              <a:rPr lang="ru-RU" sz="1800" dirty="0" err="1" smtClean="0"/>
              <a:t>будівництво</a:t>
            </a:r>
            <a:r>
              <a:rPr lang="ru-RU" sz="1800" dirty="0" smtClean="0"/>
              <a:t> </a:t>
            </a:r>
          </a:p>
          <a:p>
            <a:pPr marL="285750" indent="-285750">
              <a:buFont typeface="Wingdings" panose="05000000000000000000" pitchFamily="2" charset="2"/>
              <a:buChar char="§"/>
            </a:pPr>
            <a:r>
              <a:rPr lang="ru-RU" sz="1800" dirty="0" smtClean="0"/>
              <a:t>ДБН А.3.2-2-2009 </a:t>
            </a:r>
            <a:r>
              <a:rPr lang="ru-RU" sz="1800" dirty="0" err="1" smtClean="0"/>
              <a:t>Охорона</a:t>
            </a:r>
            <a:r>
              <a:rPr lang="ru-RU" sz="1800" dirty="0" smtClean="0"/>
              <a:t> </a:t>
            </a:r>
            <a:r>
              <a:rPr lang="ru-RU" sz="1800" dirty="0" err="1" smtClean="0"/>
              <a:t>праці</a:t>
            </a:r>
            <a:r>
              <a:rPr lang="ru-RU" sz="1800" dirty="0" smtClean="0"/>
              <a:t> і </a:t>
            </a:r>
            <a:r>
              <a:rPr lang="ru-RU" sz="1800" dirty="0" err="1" smtClean="0"/>
              <a:t>промислова</a:t>
            </a:r>
            <a:r>
              <a:rPr lang="ru-RU" sz="1800" dirty="0" smtClean="0"/>
              <a:t> </a:t>
            </a:r>
            <a:r>
              <a:rPr lang="ru-RU" sz="1800" dirty="0" err="1" smtClean="0"/>
              <a:t>безпека</a:t>
            </a:r>
            <a:r>
              <a:rPr lang="ru-RU" sz="1800" dirty="0" smtClean="0"/>
              <a:t> у </a:t>
            </a:r>
            <a:r>
              <a:rPr lang="ru-RU" sz="1800" dirty="0" err="1" smtClean="0"/>
              <a:t>будівництві</a:t>
            </a:r>
            <a:r>
              <a:rPr lang="ru-RU" sz="1800" dirty="0" smtClean="0"/>
              <a:t>. </a:t>
            </a:r>
            <a:r>
              <a:rPr lang="ru-RU" sz="1800" dirty="0" err="1" smtClean="0"/>
              <a:t>Основні</a:t>
            </a:r>
            <a:r>
              <a:rPr lang="ru-RU" sz="1800" dirty="0" smtClean="0"/>
              <a:t> </a:t>
            </a:r>
            <a:r>
              <a:rPr lang="ru-RU" sz="1800" dirty="0" err="1" smtClean="0"/>
              <a:t>положення</a:t>
            </a:r>
            <a:r>
              <a:rPr lang="ru-RU" sz="1800" dirty="0" smtClean="0"/>
              <a:t> </a:t>
            </a:r>
          </a:p>
          <a:p>
            <a:pPr marL="285750" indent="-285750">
              <a:buFont typeface="Wingdings" panose="05000000000000000000" pitchFamily="2" charset="2"/>
              <a:buChar char="§"/>
            </a:pPr>
            <a:r>
              <a:rPr lang="ru-RU" sz="1800" dirty="0" smtClean="0"/>
              <a:t>ДБН В.1.1-7-2002 </a:t>
            </a:r>
            <a:r>
              <a:rPr lang="ru-RU" sz="1800" dirty="0" err="1" smtClean="0"/>
              <a:t>Захист</a:t>
            </a:r>
            <a:r>
              <a:rPr lang="ru-RU" sz="1800" dirty="0" smtClean="0"/>
              <a:t> </a:t>
            </a:r>
            <a:r>
              <a:rPr lang="ru-RU" sz="1800" dirty="0" err="1" smtClean="0"/>
              <a:t>від</a:t>
            </a:r>
            <a:r>
              <a:rPr lang="ru-RU" sz="1800" dirty="0" smtClean="0"/>
              <a:t> </a:t>
            </a:r>
            <a:r>
              <a:rPr lang="ru-RU" sz="1800" dirty="0" err="1" smtClean="0"/>
              <a:t>пожежі</a:t>
            </a:r>
            <a:r>
              <a:rPr lang="ru-RU" sz="1800" dirty="0" smtClean="0"/>
              <a:t>. </a:t>
            </a:r>
            <a:r>
              <a:rPr lang="ru-RU" sz="1800" dirty="0" err="1" smtClean="0"/>
              <a:t>Пожежна</a:t>
            </a:r>
            <a:r>
              <a:rPr lang="ru-RU" sz="1800" dirty="0" smtClean="0"/>
              <a:t> </a:t>
            </a:r>
            <a:r>
              <a:rPr lang="ru-RU" sz="1800" dirty="0" err="1" smtClean="0"/>
              <a:t>безпека</a:t>
            </a:r>
            <a:r>
              <a:rPr lang="ru-RU" sz="1800" dirty="0" smtClean="0"/>
              <a:t> </a:t>
            </a:r>
            <a:r>
              <a:rPr lang="ru-RU" sz="1800" dirty="0" err="1" smtClean="0"/>
              <a:t>об'єктів</a:t>
            </a:r>
            <a:r>
              <a:rPr lang="ru-RU" sz="1800" dirty="0" smtClean="0"/>
              <a:t> </a:t>
            </a:r>
            <a:r>
              <a:rPr lang="ru-RU" sz="1800" dirty="0" err="1" smtClean="0"/>
              <a:t>будівництва</a:t>
            </a:r>
            <a:r>
              <a:rPr lang="ru-RU" sz="1800" dirty="0" smtClean="0"/>
              <a:t> </a:t>
            </a:r>
          </a:p>
          <a:p>
            <a:pPr marL="285750" indent="-285750">
              <a:buFont typeface="Wingdings" panose="05000000000000000000" pitchFamily="2" charset="2"/>
              <a:buChar char="§"/>
            </a:pPr>
            <a:r>
              <a:rPr lang="ru-RU" sz="1800" dirty="0" smtClean="0"/>
              <a:t>ДБН В.1.1-12:2014 </a:t>
            </a:r>
            <a:r>
              <a:rPr lang="ru-RU" sz="1800" dirty="0" err="1" smtClean="0"/>
              <a:t>Будівництво</a:t>
            </a:r>
            <a:r>
              <a:rPr lang="ru-RU" sz="1800" dirty="0" smtClean="0"/>
              <a:t> у </a:t>
            </a:r>
            <a:r>
              <a:rPr lang="ru-RU" sz="1800" dirty="0" err="1" smtClean="0"/>
              <a:t>сейсмічних</a:t>
            </a:r>
            <a:r>
              <a:rPr lang="ru-RU" sz="1800" dirty="0" smtClean="0"/>
              <a:t> районах </a:t>
            </a:r>
            <a:r>
              <a:rPr lang="ru-RU" sz="1800" dirty="0" err="1" smtClean="0"/>
              <a:t>України</a:t>
            </a:r>
            <a:r>
              <a:rPr lang="ru-RU" sz="1800" dirty="0" smtClean="0"/>
              <a:t> </a:t>
            </a:r>
          </a:p>
          <a:p>
            <a:pPr marL="285750" indent="-285750">
              <a:buFont typeface="Wingdings" panose="05000000000000000000" pitchFamily="2" charset="2"/>
              <a:buChar char="§"/>
            </a:pPr>
            <a:r>
              <a:rPr lang="ru-RU" sz="1800" dirty="0" smtClean="0"/>
              <a:t>ДБН В.1.2-2:2006 </a:t>
            </a:r>
            <a:r>
              <a:rPr lang="ru-RU" sz="1800" dirty="0" err="1" smtClean="0"/>
              <a:t>Навантаження</a:t>
            </a:r>
            <a:r>
              <a:rPr lang="ru-RU" sz="1800" dirty="0" smtClean="0"/>
              <a:t> і </a:t>
            </a:r>
            <a:r>
              <a:rPr lang="ru-RU" sz="1800" dirty="0" err="1" smtClean="0"/>
              <a:t>впливи</a:t>
            </a:r>
            <a:r>
              <a:rPr lang="ru-RU" sz="1800" dirty="0" smtClean="0"/>
              <a:t>. </a:t>
            </a:r>
            <a:r>
              <a:rPr lang="ru-RU" sz="1800" dirty="0" err="1" smtClean="0"/>
              <a:t>Норми</a:t>
            </a:r>
            <a:r>
              <a:rPr lang="ru-RU" sz="1800" dirty="0" smtClean="0"/>
              <a:t> </a:t>
            </a:r>
            <a:r>
              <a:rPr lang="ru-RU" sz="1800" dirty="0" err="1" smtClean="0"/>
              <a:t>проектування</a:t>
            </a:r>
            <a:r>
              <a:rPr lang="ru-RU" sz="1800" dirty="0" smtClean="0"/>
              <a:t> </a:t>
            </a:r>
          </a:p>
          <a:p>
            <a:pPr marL="285750" indent="-285750">
              <a:buFont typeface="Wingdings" panose="05000000000000000000" pitchFamily="2" charset="2"/>
              <a:buChar char="§"/>
            </a:pPr>
            <a:r>
              <a:rPr lang="ru-RU" sz="1800" dirty="0" smtClean="0"/>
              <a:t>ДБН В.1.2-5:2007 </a:t>
            </a:r>
            <a:r>
              <a:rPr lang="ru-RU" sz="1800" dirty="0" err="1" smtClean="0"/>
              <a:t>Науково-технічний</a:t>
            </a:r>
            <a:r>
              <a:rPr lang="ru-RU" sz="1800" dirty="0" smtClean="0"/>
              <a:t> </a:t>
            </a:r>
            <a:r>
              <a:rPr lang="ru-RU" sz="1800" dirty="0" err="1" smtClean="0"/>
              <a:t>супровід</a:t>
            </a:r>
            <a:r>
              <a:rPr lang="ru-RU" sz="1800" dirty="0" smtClean="0"/>
              <a:t> </a:t>
            </a:r>
            <a:r>
              <a:rPr lang="ru-RU" sz="1800" dirty="0" err="1" smtClean="0"/>
              <a:t>будівельних</a:t>
            </a:r>
            <a:r>
              <a:rPr lang="ru-RU" sz="1800" dirty="0" smtClean="0"/>
              <a:t> </a:t>
            </a:r>
            <a:r>
              <a:rPr lang="ru-RU" sz="1800" dirty="0" err="1" smtClean="0"/>
              <a:t>об'єктів</a:t>
            </a:r>
            <a:r>
              <a:rPr lang="ru-RU" sz="1800" dirty="0" smtClean="0"/>
              <a:t> </a:t>
            </a:r>
          </a:p>
          <a:p>
            <a:pPr marL="285750" indent="-285750">
              <a:buFont typeface="Wingdings" panose="05000000000000000000" pitchFamily="2" charset="2"/>
              <a:buChar char="§"/>
            </a:pPr>
            <a:r>
              <a:rPr lang="ru-RU" sz="1800" dirty="0" smtClean="0"/>
              <a:t>ДБН В.1.2-6-2008 </a:t>
            </a:r>
            <a:r>
              <a:rPr lang="ru-RU" sz="1800" dirty="0" err="1" smtClean="0"/>
              <a:t>Основні</a:t>
            </a:r>
            <a:r>
              <a:rPr lang="ru-RU" sz="1800" dirty="0" smtClean="0"/>
              <a:t> </a:t>
            </a:r>
            <a:r>
              <a:rPr lang="ru-RU" sz="1800" dirty="0" err="1" smtClean="0"/>
              <a:t>вимоги</a:t>
            </a:r>
            <a:r>
              <a:rPr lang="ru-RU" sz="1800" dirty="0" smtClean="0"/>
              <a:t> до </a:t>
            </a:r>
            <a:r>
              <a:rPr lang="ru-RU" sz="1800" dirty="0" err="1" smtClean="0"/>
              <a:t>будівель</a:t>
            </a:r>
            <a:r>
              <a:rPr lang="ru-RU" sz="1800" dirty="0" smtClean="0"/>
              <a:t> і </a:t>
            </a:r>
            <a:r>
              <a:rPr lang="ru-RU" sz="1800" dirty="0" err="1" smtClean="0"/>
              <a:t>споруд</a:t>
            </a:r>
            <a:r>
              <a:rPr lang="ru-RU" sz="1800" dirty="0" smtClean="0"/>
              <a:t>. </a:t>
            </a:r>
            <a:r>
              <a:rPr lang="ru-RU" sz="1800" dirty="0" err="1" smtClean="0"/>
              <a:t>Механічний</a:t>
            </a:r>
            <a:r>
              <a:rPr lang="ru-RU" sz="1800" dirty="0" smtClean="0"/>
              <a:t> </a:t>
            </a:r>
            <a:r>
              <a:rPr lang="ru-RU" sz="1800" dirty="0" err="1" smtClean="0"/>
              <a:t>опір</a:t>
            </a:r>
            <a:r>
              <a:rPr lang="ru-RU" sz="1800" dirty="0" smtClean="0"/>
              <a:t> та </a:t>
            </a:r>
            <a:r>
              <a:rPr lang="ru-RU" sz="1800" dirty="0" err="1" smtClean="0"/>
              <a:t>стійкість</a:t>
            </a:r>
            <a:r>
              <a:rPr lang="ru-RU" sz="1800" dirty="0" smtClean="0"/>
              <a:t> </a:t>
            </a:r>
          </a:p>
          <a:p>
            <a:pPr marL="285750" indent="-285750">
              <a:buFont typeface="Wingdings" panose="05000000000000000000" pitchFamily="2" charset="2"/>
              <a:buChar char="§"/>
            </a:pPr>
            <a:r>
              <a:rPr lang="ru-RU" sz="1800" dirty="0" smtClean="0"/>
              <a:t>ДБН В.1.2-7-2008 Система </a:t>
            </a:r>
            <a:r>
              <a:rPr lang="ru-RU" sz="1800" dirty="0" err="1" smtClean="0"/>
              <a:t>забезпечення</a:t>
            </a:r>
            <a:r>
              <a:rPr lang="ru-RU" sz="1800" dirty="0" smtClean="0"/>
              <a:t> </a:t>
            </a:r>
            <a:r>
              <a:rPr lang="ru-RU" sz="1800" dirty="0" err="1" smtClean="0"/>
              <a:t>надійності</a:t>
            </a:r>
            <a:r>
              <a:rPr lang="ru-RU" sz="1800" dirty="0" smtClean="0"/>
              <a:t> та </a:t>
            </a:r>
            <a:r>
              <a:rPr lang="ru-RU" sz="1800" dirty="0" err="1" smtClean="0"/>
              <a:t>безпеки</a:t>
            </a:r>
            <a:r>
              <a:rPr lang="ru-RU" sz="1800" dirty="0" smtClean="0"/>
              <a:t> </a:t>
            </a:r>
            <a:r>
              <a:rPr lang="ru-RU" sz="1800" dirty="0" err="1" smtClean="0"/>
              <a:t>будівельних</a:t>
            </a:r>
            <a:r>
              <a:rPr lang="ru-RU" sz="1800" dirty="0" smtClean="0"/>
              <a:t> </a:t>
            </a:r>
            <a:r>
              <a:rPr lang="ru-RU" sz="1800" dirty="0" err="1" smtClean="0"/>
              <a:t>об'єктів</a:t>
            </a:r>
            <a:r>
              <a:rPr lang="ru-RU" sz="1800" dirty="0" smtClean="0"/>
              <a:t>. </a:t>
            </a:r>
            <a:r>
              <a:rPr lang="ru-RU" sz="1800" dirty="0" err="1" smtClean="0"/>
              <a:t>Основні</a:t>
            </a:r>
            <a:r>
              <a:rPr lang="ru-RU" sz="1800" dirty="0" smtClean="0"/>
              <a:t> </a:t>
            </a:r>
            <a:r>
              <a:rPr lang="ru-RU" sz="1800" dirty="0" err="1" smtClean="0"/>
              <a:t>вимоги</a:t>
            </a:r>
            <a:r>
              <a:rPr lang="ru-RU" sz="1800" dirty="0" smtClean="0"/>
              <a:t> до </a:t>
            </a:r>
            <a:r>
              <a:rPr lang="ru-RU" sz="1800" dirty="0" err="1" smtClean="0"/>
              <a:t>будівель</a:t>
            </a:r>
            <a:r>
              <a:rPr lang="ru-RU" sz="1800" dirty="0" smtClean="0"/>
              <a:t> і </a:t>
            </a:r>
            <a:r>
              <a:rPr lang="ru-RU" sz="1800" dirty="0" err="1" smtClean="0"/>
              <a:t>споруд</a:t>
            </a:r>
            <a:r>
              <a:rPr lang="ru-RU" sz="1800" dirty="0" smtClean="0"/>
              <a:t>. </a:t>
            </a:r>
            <a:r>
              <a:rPr lang="ru-RU" sz="1800" dirty="0" err="1" smtClean="0"/>
              <a:t>Пожежна</a:t>
            </a:r>
            <a:r>
              <a:rPr lang="ru-RU" sz="1800" dirty="0" smtClean="0"/>
              <a:t> </a:t>
            </a:r>
            <a:r>
              <a:rPr lang="ru-RU" sz="1800" dirty="0" err="1" smtClean="0"/>
              <a:t>безпека</a:t>
            </a:r>
            <a:r>
              <a:rPr lang="ru-RU" sz="1800" dirty="0" smtClean="0"/>
              <a:t> </a:t>
            </a:r>
          </a:p>
          <a:p>
            <a:pPr marL="285750" indent="-285750">
              <a:buFont typeface="Wingdings" panose="05000000000000000000" pitchFamily="2" charset="2"/>
              <a:buChar char="§"/>
            </a:pPr>
            <a:r>
              <a:rPr lang="ru-RU" sz="1800" dirty="0" smtClean="0"/>
              <a:t>ДБН В.1.2-14-2008 </a:t>
            </a:r>
            <a:r>
              <a:rPr lang="ru-RU" sz="1800" dirty="0" err="1" smtClean="0"/>
              <a:t>Загальні</a:t>
            </a:r>
            <a:r>
              <a:rPr lang="ru-RU" sz="1800" dirty="0" smtClean="0"/>
              <a:t> </a:t>
            </a:r>
            <a:r>
              <a:rPr lang="ru-RU" sz="1800" dirty="0" err="1" smtClean="0"/>
              <a:t>принципи</a:t>
            </a:r>
            <a:r>
              <a:rPr lang="ru-RU" sz="1800" dirty="0" smtClean="0"/>
              <a:t> </a:t>
            </a:r>
            <a:r>
              <a:rPr lang="ru-RU" sz="1800" dirty="0" err="1" smtClean="0"/>
              <a:t>забезпечення</a:t>
            </a:r>
            <a:r>
              <a:rPr lang="ru-RU" sz="1800" dirty="0" smtClean="0"/>
              <a:t> </a:t>
            </a:r>
            <a:r>
              <a:rPr lang="ru-RU" sz="1800" dirty="0" err="1" smtClean="0"/>
              <a:t>надійності</a:t>
            </a:r>
            <a:r>
              <a:rPr lang="ru-RU" sz="1800" dirty="0" smtClean="0"/>
              <a:t> та </a:t>
            </a:r>
            <a:r>
              <a:rPr lang="ru-RU" sz="1800" dirty="0" err="1" smtClean="0"/>
              <a:t>конструктивної</a:t>
            </a:r>
            <a:r>
              <a:rPr lang="ru-RU" sz="1800" dirty="0" smtClean="0"/>
              <a:t> </a:t>
            </a:r>
            <a:r>
              <a:rPr lang="ru-RU" sz="1800" dirty="0" err="1" smtClean="0"/>
              <a:t>безпеки</a:t>
            </a:r>
            <a:r>
              <a:rPr lang="ru-RU" sz="1800" dirty="0" smtClean="0"/>
              <a:t> </a:t>
            </a:r>
            <a:r>
              <a:rPr lang="ru-RU" sz="1800" dirty="0" err="1" smtClean="0"/>
              <a:t>будівель</a:t>
            </a:r>
            <a:r>
              <a:rPr lang="ru-RU" sz="1800" dirty="0" smtClean="0"/>
              <a:t>, </a:t>
            </a:r>
            <a:r>
              <a:rPr lang="ru-RU" sz="1800" dirty="0" err="1" smtClean="0"/>
              <a:t>споруд</a:t>
            </a:r>
            <a:r>
              <a:rPr lang="ru-RU" sz="1800" dirty="0" smtClean="0"/>
              <a:t>, </a:t>
            </a:r>
            <a:r>
              <a:rPr lang="ru-RU" sz="1800" dirty="0" err="1" smtClean="0"/>
              <a:t>будівельних</a:t>
            </a:r>
            <a:r>
              <a:rPr lang="ru-RU" sz="1800" dirty="0" smtClean="0"/>
              <a:t> </a:t>
            </a:r>
            <a:r>
              <a:rPr lang="ru-RU" sz="1800" dirty="0" err="1" smtClean="0"/>
              <a:t>конструкцій</a:t>
            </a:r>
            <a:r>
              <a:rPr lang="ru-RU" sz="1800" dirty="0" smtClean="0"/>
              <a:t> та основ </a:t>
            </a:r>
          </a:p>
          <a:p>
            <a:endParaRPr lang="ru-RU" sz="1800" dirty="0"/>
          </a:p>
        </p:txBody>
      </p:sp>
    </p:spTree>
    <p:extLst>
      <p:ext uri="{BB962C8B-B14F-4D97-AF65-F5344CB8AC3E}">
        <p14:creationId xmlns:p14="http://schemas.microsoft.com/office/powerpoint/2010/main" val="34731103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833F91AE-B2A2-0845-9860-8BBBF4F8F7AC}"/>
              </a:ext>
            </a:extLst>
          </p:cNvPr>
          <p:cNvPicPr>
            <a:picLocks noChangeAspect="1"/>
          </p:cNvPicPr>
          <p:nvPr/>
        </p:nvPicPr>
        <p:blipFill rotWithShape="1">
          <a:blip r:embed="rId2" cstate="screen">
            <a:alphaModFix amt="5000"/>
            <a:extLst>
              <a:ext uri="{28A0092B-C50C-407E-A947-70E740481C1C}">
                <a14:useLocalDpi xmlns:a14="http://schemas.microsoft.com/office/drawing/2010/main"/>
              </a:ext>
            </a:extLst>
          </a:blip>
          <a:srcRect r="78433"/>
          <a:stretch/>
        </p:blipFill>
        <p:spPr>
          <a:xfrm>
            <a:off x="9106405" y="-45720"/>
            <a:ext cx="3107897" cy="6960057"/>
          </a:xfrm>
          <a:prstGeom prst="rect">
            <a:avLst/>
          </a:prstGeom>
        </p:spPr>
      </p:pic>
      <p:cxnSp>
        <p:nvCxnSpPr>
          <p:cNvPr id="11" name="Straight Connector 10">
            <a:extLst>
              <a:ext uri="{FF2B5EF4-FFF2-40B4-BE49-F238E27FC236}">
                <a16:creationId xmlns:a16="http://schemas.microsoft.com/office/drawing/2014/main" xmlns="" id="{F967020C-6560-514B-94C7-77D0704450A3}"/>
              </a:ext>
            </a:extLst>
          </p:cNvPr>
          <p:cNvCxnSpPr>
            <a:cxnSpLocks/>
          </p:cNvCxnSpPr>
          <p:nvPr/>
        </p:nvCxnSpPr>
        <p:spPr>
          <a:xfrm>
            <a:off x="0" y="1589035"/>
            <a:ext cx="734786" cy="0"/>
          </a:xfrm>
          <a:prstGeom prst="line">
            <a:avLst/>
          </a:prstGeom>
          <a:ln>
            <a:solidFill>
              <a:srgbClr val="FF941F"/>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xmlns="" id="{E1975B56-9BA3-B54E-8786-21C122B29895}"/>
              </a:ext>
            </a:extLst>
          </p:cNvPr>
          <p:cNvSpPr txBox="1"/>
          <p:nvPr/>
        </p:nvSpPr>
        <p:spPr>
          <a:xfrm>
            <a:off x="777650" y="1364667"/>
            <a:ext cx="5055114" cy="3785652"/>
          </a:xfrm>
          <a:prstGeom prst="rect">
            <a:avLst/>
          </a:prstGeom>
          <a:noFill/>
        </p:spPr>
        <p:txBody>
          <a:bodyPr wrap="square" rtlCol="0">
            <a:spAutoFit/>
          </a:bodyPr>
          <a:lstStyle/>
          <a:p>
            <a:pPr lvl="0">
              <a:defRPr/>
            </a:pPr>
            <a:r>
              <a:rPr lang="uk-UA" sz="4000" b="1" dirty="0">
                <a:latin typeface="Tahoma" panose="020B0604030504040204" pitchFamily="34" charset="0"/>
                <a:ea typeface="Tahoma" panose="020B0604030504040204" pitchFamily="34" charset="0"/>
                <a:cs typeface="Tahoma" panose="020B0604030504040204" pitchFamily="34" charset="0"/>
              </a:rPr>
              <a:t>ВІЗУАЛЬНЕ І ДЕТАЛЬНЕ ОБСТЕЖЕННЯ БУДІВЕЛЬНИХ МЕТАЛЕВИХ КОНСТРУКЦІЙ</a:t>
            </a:r>
            <a:endParaRPr kumimoji="0" lang="en-US" sz="4000" b="1"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Rectangle 14">
            <a:extLst>
              <a:ext uri="{FF2B5EF4-FFF2-40B4-BE49-F238E27FC236}">
                <a16:creationId xmlns:a16="http://schemas.microsoft.com/office/drawing/2014/main" xmlns="" id="{B1D72C86-26B1-A340-A3C1-A20FB964BBF7}"/>
              </a:ext>
            </a:extLst>
          </p:cNvPr>
          <p:cNvSpPr/>
          <p:nvPr/>
        </p:nvSpPr>
        <p:spPr>
          <a:xfrm>
            <a:off x="6025661" y="479653"/>
            <a:ext cx="5688013" cy="5909310"/>
          </a:xfrm>
          <a:prstGeom prst="rect">
            <a:avLst/>
          </a:prstGeom>
        </p:spPr>
        <p:txBody>
          <a:bodyPr wrap="square">
            <a:spAutoFit/>
          </a:bodyPr>
          <a:lstStyle/>
          <a:p>
            <a:r>
              <a:rPr lang="uk-UA" b="1" dirty="0" smtClean="0">
                <a:solidFill>
                  <a:srgbClr val="FF8F00"/>
                </a:solidFill>
                <a:latin typeface="Tahoma" panose="020B0604030504040204" pitchFamily="34" charset="0"/>
                <a:ea typeface="Tahoma" panose="020B0604030504040204" pitchFamily="34" charset="0"/>
                <a:cs typeface="Tahoma" panose="020B0604030504040204" pitchFamily="34" charset="0"/>
              </a:rPr>
              <a:t>6.4 ДЕТАЛЬНЕ ОБСТЕЖЕННЯ</a:t>
            </a:r>
          </a:p>
          <a:p>
            <a:endParaRPr lang="uk-UA" b="1" dirty="0" smtClean="0">
              <a:solidFill>
                <a:srgbClr val="FF8F00"/>
              </a:solidFill>
              <a:latin typeface="Tahoma" panose="020B0604030504040204" pitchFamily="34" charset="0"/>
              <a:ea typeface="Tahoma" panose="020B0604030504040204" pitchFamily="34" charset="0"/>
              <a:cs typeface="Tahoma" panose="020B0604030504040204" pitchFamily="34" charset="0"/>
            </a:endParaRPr>
          </a:p>
          <a:p>
            <a:r>
              <a:rPr lang="uk-UA" dirty="0" smtClean="0">
                <a:latin typeface="Tahoma" panose="020B0604030504040204" pitchFamily="34" charset="0"/>
                <a:ea typeface="Tahoma" panose="020B0604030504040204" pitchFamily="34" charset="0"/>
                <a:cs typeface="Tahoma" panose="020B0604030504040204" pitchFamily="34" charset="0"/>
              </a:rPr>
              <a:t>6.4.1 </a:t>
            </a:r>
            <a:r>
              <a:rPr lang="uk-UA" dirty="0">
                <a:latin typeface="Tahoma" panose="020B0604030504040204" pitchFamily="34" charset="0"/>
                <a:ea typeface="Tahoma" panose="020B0604030504040204" pitchFamily="34" charset="0"/>
                <a:cs typeface="Tahoma" panose="020B0604030504040204" pitchFamily="34" charset="0"/>
              </a:rPr>
              <a:t>Обсяги детального </a:t>
            </a:r>
            <a:r>
              <a:rPr lang="uk-UA" dirty="0" smtClean="0">
                <a:latin typeface="Tahoma" panose="020B0604030504040204" pitchFamily="34" charset="0"/>
                <a:ea typeface="Tahoma" panose="020B0604030504040204" pitchFamily="34" charset="0"/>
                <a:cs typeface="Tahoma" panose="020B0604030504040204" pitchFamily="34" charset="0"/>
              </a:rPr>
              <a:t>обстеження</a:t>
            </a:r>
            <a:endParaRPr lang="uk-UA" dirty="0">
              <a:latin typeface="Tahoma" panose="020B0604030504040204" pitchFamily="34" charset="0"/>
              <a:ea typeface="Tahoma" panose="020B0604030504040204" pitchFamily="34" charset="0"/>
              <a:cs typeface="Tahoma" panose="020B0604030504040204" pitchFamily="34" charset="0"/>
            </a:endParaRPr>
          </a:p>
          <a:p>
            <a:r>
              <a:rPr lang="uk-UA" dirty="0">
                <a:latin typeface="Tahoma" panose="020B0604030504040204" pitchFamily="34" charset="0"/>
                <a:ea typeface="Tahoma" panose="020B0604030504040204" pitchFamily="34" charset="0"/>
                <a:cs typeface="Tahoma" panose="020B0604030504040204" pitchFamily="34" charset="0"/>
              </a:rPr>
              <a:t>6.4.1.1 Детальне обстеження в залежності від поставлених задач, наявності та повноти проектно-технічної документації, характеру та ступеню дефектів і пошкоджень може бути повним або вибірковим</a:t>
            </a:r>
            <a:r>
              <a:rPr lang="uk-UA" dirty="0" smtClean="0">
                <a:latin typeface="Tahoma" panose="020B0604030504040204" pitchFamily="34" charset="0"/>
                <a:ea typeface="Tahoma" panose="020B0604030504040204" pitchFamily="34" charset="0"/>
                <a:cs typeface="Tahoma" panose="020B0604030504040204" pitchFamily="34" charset="0"/>
              </a:rPr>
              <a:t>.</a:t>
            </a:r>
          </a:p>
          <a:p>
            <a:endParaRPr lang="uk-UA" dirty="0">
              <a:latin typeface="Tahoma" panose="020B0604030504040204" pitchFamily="34" charset="0"/>
              <a:ea typeface="Tahoma" panose="020B0604030504040204" pitchFamily="34" charset="0"/>
              <a:cs typeface="Tahoma" panose="020B0604030504040204" pitchFamily="34" charset="0"/>
            </a:endParaRPr>
          </a:p>
          <a:p>
            <a:r>
              <a:rPr lang="uk-UA" dirty="0">
                <a:latin typeface="Tahoma" panose="020B0604030504040204" pitchFamily="34" charset="0"/>
                <a:ea typeface="Tahoma" panose="020B0604030504040204" pitchFamily="34" charset="0"/>
                <a:cs typeface="Tahoma" panose="020B0604030504040204" pitchFamily="34" charset="0"/>
              </a:rPr>
              <a:t>Повне детальне обстеження проводять, коли:</a:t>
            </a:r>
          </a:p>
          <a:p>
            <a:pPr marL="285750" indent="-285750">
              <a:buFont typeface="Wingdings" panose="05000000000000000000" pitchFamily="2" charset="2"/>
              <a:buChar char="§"/>
            </a:pPr>
            <a:r>
              <a:rPr lang="uk-UA" dirty="0" smtClean="0">
                <a:latin typeface="Tahoma" panose="020B0604030504040204" pitchFamily="34" charset="0"/>
                <a:ea typeface="Tahoma" panose="020B0604030504040204" pitchFamily="34" charset="0"/>
                <a:cs typeface="Tahoma" panose="020B0604030504040204" pitchFamily="34" charset="0"/>
              </a:rPr>
              <a:t>відсутня </a:t>
            </a:r>
            <a:r>
              <a:rPr lang="uk-UA" dirty="0">
                <a:latin typeface="Tahoma" panose="020B0604030504040204" pitchFamily="34" charset="0"/>
                <a:ea typeface="Tahoma" panose="020B0604030504040204" pitchFamily="34" charset="0"/>
                <a:cs typeface="Tahoma" panose="020B0604030504040204" pitchFamily="34" charset="0"/>
              </a:rPr>
              <a:t>проектна </a:t>
            </a:r>
            <a:r>
              <a:rPr lang="uk-UA" dirty="0" smtClean="0">
                <a:latin typeface="Tahoma" panose="020B0604030504040204" pitchFamily="34" charset="0"/>
                <a:ea typeface="Tahoma" panose="020B0604030504040204" pitchFamily="34" charset="0"/>
                <a:cs typeface="Tahoma" panose="020B0604030504040204" pitchFamily="34" charset="0"/>
              </a:rPr>
              <a:t>документація</a:t>
            </a:r>
            <a:endParaRPr lang="uk-UA"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
            </a:pPr>
            <a:r>
              <a:rPr lang="uk-UA" dirty="0" smtClean="0">
                <a:latin typeface="Tahoma" panose="020B0604030504040204" pitchFamily="34" charset="0"/>
                <a:ea typeface="Tahoma" panose="020B0604030504040204" pitchFamily="34" charset="0"/>
                <a:cs typeface="Tahoma" panose="020B0604030504040204" pitchFamily="34" charset="0"/>
              </a:rPr>
              <a:t>виявлені </a:t>
            </a:r>
            <a:r>
              <a:rPr lang="uk-UA" dirty="0">
                <a:latin typeface="Tahoma" panose="020B0604030504040204" pitchFamily="34" charset="0"/>
                <a:ea typeface="Tahoma" panose="020B0604030504040204" pitchFamily="34" charset="0"/>
                <a:cs typeface="Tahoma" panose="020B0604030504040204" pitchFamily="34" charset="0"/>
              </a:rPr>
              <a:t>дефекти та пошкодження сталевих конструкцій, які суттєво знижують їх несучу </a:t>
            </a:r>
            <a:r>
              <a:rPr lang="uk-UA" dirty="0" smtClean="0">
                <a:latin typeface="Tahoma" panose="020B0604030504040204" pitchFamily="34" charset="0"/>
                <a:ea typeface="Tahoma" panose="020B0604030504040204" pitchFamily="34" charset="0"/>
                <a:cs typeface="Tahoma" panose="020B0604030504040204" pitchFamily="34" charset="0"/>
              </a:rPr>
              <a:t>здатність</a:t>
            </a:r>
            <a:endParaRPr lang="uk-UA"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
            </a:pPr>
            <a:r>
              <a:rPr lang="uk-UA" dirty="0" smtClean="0">
                <a:latin typeface="Tahoma" panose="020B0604030504040204" pitchFamily="34" charset="0"/>
                <a:ea typeface="Tahoma" panose="020B0604030504040204" pitchFamily="34" charset="0"/>
                <a:cs typeface="Tahoma" panose="020B0604030504040204" pitchFamily="34" charset="0"/>
              </a:rPr>
              <a:t>передбачається </a:t>
            </a:r>
            <a:r>
              <a:rPr lang="uk-UA" dirty="0">
                <a:latin typeface="Tahoma" panose="020B0604030504040204" pitchFamily="34" charset="0"/>
                <a:ea typeface="Tahoma" panose="020B0604030504040204" pitchFamily="34" charset="0"/>
                <a:cs typeface="Tahoma" panose="020B0604030504040204" pitchFamily="34" charset="0"/>
              </a:rPr>
              <a:t>реконструкція будівельного об'єкта зі збільшенням навантажень (в тому числі надбудова поверхів) або зміною його класу </a:t>
            </a:r>
            <a:r>
              <a:rPr lang="uk-UA" dirty="0" smtClean="0">
                <a:latin typeface="Tahoma" panose="020B0604030504040204" pitchFamily="34" charset="0"/>
                <a:ea typeface="Tahoma" panose="020B0604030504040204" pitchFamily="34" charset="0"/>
                <a:cs typeface="Tahoma" panose="020B0604030504040204" pitchFamily="34" charset="0"/>
              </a:rPr>
              <a:t>відповідальності</a:t>
            </a:r>
            <a:endParaRPr lang="uk-UA"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
            </a:pPr>
            <a:r>
              <a:rPr lang="uk-UA" dirty="0" smtClean="0">
                <a:latin typeface="Tahoma" panose="020B0604030504040204" pitchFamily="34" charset="0"/>
                <a:ea typeface="Tahoma" panose="020B0604030504040204" pitchFamily="34" charset="0"/>
                <a:cs typeface="Tahoma" panose="020B0604030504040204" pitchFamily="34" charset="0"/>
              </a:rPr>
              <a:t>відновлюється </a:t>
            </a:r>
            <a:r>
              <a:rPr lang="uk-UA" dirty="0">
                <a:latin typeface="Tahoma" panose="020B0604030504040204" pitchFamily="34" charset="0"/>
                <a:ea typeface="Tahoma" panose="020B0604030504040204" pitchFamily="34" charset="0"/>
                <a:cs typeface="Tahoma" panose="020B0604030504040204" pitchFamily="34" charset="0"/>
              </a:rPr>
              <a:t>будівництво, яке перервано на термін більше ніж 3 роки без застосування заходів із </a:t>
            </a:r>
            <a:r>
              <a:rPr lang="uk-UA" dirty="0" smtClean="0">
                <a:latin typeface="Tahoma" panose="020B0604030504040204" pitchFamily="34" charset="0"/>
                <a:ea typeface="Tahoma" panose="020B0604030504040204" pitchFamily="34" charset="0"/>
                <a:cs typeface="Tahoma" panose="020B0604030504040204" pitchFamily="34" charset="0"/>
              </a:rPr>
              <a:t>консервації</a:t>
            </a:r>
            <a:endParaRPr lang="uk-UA"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451025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833F91AE-B2A2-0845-9860-8BBBF4F8F7AC}"/>
              </a:ext>
            </a:extLst>
          </p:cNvPr>
          <p:cNvPicPr>
            <a:picLocks noChangeAspect="1"/>
          </p:cNvPicPr>
          <p:nvPr/>
        </p:nvPicPr>
        <p:blipFill rotWithShape="1">
          <a:blip r:embed="rId2" cstate="screen">
            <a:alphaModFix amt="5000"/>
            <a:extLst>
              <a:ext uri="{28A0092B-C50C-407E-A947-70E740481C1C}">
                <a14:useLocalDpi xmlns:a14="http://schemas.microsoft.com/office/drawing/2010/main"/>
              </a:ext>
            </a:extLst>
          </a:blip>
          <a:srcRect r="78433"/>
          <a:stretch/>
        </p:blipFill>
        <p:spPr>
          <a:xfrm>
            <a:off x="9106405" y="-45720"/>
            <a:ext cx="3107897" cy="6960057"/>
          </a:xfrm>
          <a:prstGeom prst="rect">
            <a:avLst/>
          </a:prstGeom>
        </p:spPr>
      </p:pic>
      <p:cxnSp>
        <p:nvCxnSpPr>
          <p:cNvPr id="11" name="Straight Connector 10">
            <a:extLst>
              <a:ext uri="{FF2B5EF4-FFF2-40B4-BE49-F238E27FC236}">
                <a16:creationId xmlns:a16="http://schemas.microsoft.com/office/drawing/2014/main" xmlns="" id="{F967020C-6560-514B-94C7-77D0704450A3}"/>
              </a:ext>
            </a:extLst>
          </p:cNvPr>
          <p:cNvCxnSpPr>
            <a:cxnSpLocks/>
          </p:cNvCxnSpPr>
          <p:nvPr/>
        </p:nvCxnSpPr>
        <p:spPr>
          <a:xfrm>
            <a:off x="0" y="1589035"/>
            <a:ext cx="734786" cy="0"/>
          </a:xfrm>
          <a:prstGeom prst="line">
            <a:avLst/>
          </a:prstGeom>
          <a:ln>
            <a:solidFill>
              <a:srgbClr val="FF941F"/>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xmlns="" id="{E1975B56-9BA3-B54E-8786-21C122B29895}"/>
              </a:ext>
            </a:extLst>
          </p:cNvPr>
          <p:cNvSpPr txBox="1"/>
          <p:nvPr/>
        </p:nvSpPr>
        <p:spPr>
          <a:xfrm>
            <a:off x="777650" y="1364667"/>
            <a:ext cx="5055114" cy="3785652"/>
          </a:xfrm>
          <a:prstGeom prst="rect">
            <a:avLst/>
          </a:prstGeom>
          <a:noFill/>
        </p:spPr>
        <p:txBody>
          <a:bodyPr wrap="square" rtlCol="0">
            <a:spAutoFit/>
          </a:bodyPr>
          <a:lstStyle/>
          <a:p>
            <a:pPr lvl="0">
              <a:defRPr/>
            </a:pPr>
            <a:r>
              <a:rPr lang="uk-UA" sz="4000" b="1" dirty="0">
                <a:latin typeface="Tahoma" panose="020B0604030504040204" pitchFamily="34" charset="0"/>
                <a:ea typeface="Tahoma" panose="020B0604030504040204" pitchFamily="34" charset="0"/>
                <a:cs typeface="Tahoma" panose="020B0604030504040204" pitchFamily="34" charset="0"/>
              </a:rPr>
              <a:t>ВІЗУАЛЬНЕ І ДЕТАЛЬНЕ ОБСТЕЖЕННЯ БУДІВЕЛЬНИХ МЕТАЛЕВИХ КОНСТРУКЦІЙ</a:t>
            </a:r>
            <a:endParaRPr kumimoji="0" lang="en-US" sz="4000" b="1"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Rectangle 14">
            <a:extLst>
              <a:ext uri="{FF2B5EF4-FFF2-40B4-BE49-F238E27FC236}">
                <a16:creationId xmlns:a16="http://schemas.microsoft.com/office/drawing/2014/main" xmlns="" id="{B1D72C86-26B1-A340-A3C1-A20FB964BBF7}"/>
              </a:ext>
            </a:extLst>
          </p:cNvPr>
          <p:cNvSpPr/>
          <p:nvPr/>
        </p:nvSpPr>
        <p:spPr>
          <a:xfrm>
            <a:off x="6025661" y="202654"/>
            <a:ext cx="5688013" cy="6463308"/>
          </a:xfrm>
          <a:prstGeom prst="rect">
            <a:avLst/>
          </a:prstGeom>
        </p:spPr>
        <p:txBody>
          <a:bodyPr wrap="square">
            <a:spAutoFit/>
          </a:bodyPr>
          <a:lstStyle/>
          <a:p>
            <a:pPr marL="285750" indent="-285750">
              <a:buFont typeface="Wingdings" panose="05000000000000000000" pitchFamily="2" charset="2"/>
              <a:buChar char="§"/>
            </a:pPr>
            <a:r>
              <a:rPr lang="uk-UA" dirty="0" smtClean="0">
                <a:latin typeface="Tahoma" panose="020B0604030504040204" pitchFamily="34" charset="0"/>
                <a:ea typeface="Tahoma" panose="020B0604030504040204" pitchFamily="34" charset="0"/>
                <a:cs typeface="Tahoma" panose="020B0604030504040204" pitchFamily="34" charset="0"/>
              </a:rPr>
              <a:t>в </a:t>
            </a:r>
            <a:r>
              <a:rPr lang="uk-UA" dirty="0">
                <a:latin typeface="Tahoma" panose="020B0604030504040204" pitchFamily="34" charset="0"/>
                <a:ea typeface="Tahoma" panose="020B0604030504040204" pitchFamily="34" charset="0"/>
                <a:cs typeface="Tahoma" panose="020B0604030504040204" pitchFamily="34" charset="0"/>
              </a:rPr>
              <a:t>однотипних конструкціях виявлені сталі з різними властивостями, змінені умови </a:t>
            </a:r>
            <a:r>
              <a:rPr lang="uk-UA" dirty="0" err="1" smtClean="0">
                <a:latin typeface="Tahoma" panose="020B0604030504040204" pitchFamily="34" charset="0"/>
                <a:ea typeface="Tahoma" panose="020B0604030504040204" pitchFamily="34" charset="0"/>
                <a:cs typeface="Tahoma" panose="020B0604030504040204" pitchFamily="34" charset="0"/>
              </a:rPr>
              <a:t>експлуа-тації</a:t>
            </a:r>
            <a:r>
              <a:rPr lang="uk-UA" dirty="0" smtClean="0">
                <a:latin typeface="Tahoma" panose="020B0604030504040204" pitchFamily="34" charset="0"/>
                <a:ea typeface="Tahoma" panose="020B0604030504040204" pitchFamily="34" charset="0"/>
                <a:cs typeface="Tahoma" panose="020B0604030504040204" pitchFamily="34" charset="0"/>
              </a:rPr>
              <a:t> </a:t>
            </a:r>
            <a:r>
              <a:rPr lang="uk-UA" dirty="0">
                <a:latin typeface="Tahoma" panose="020B0604030504040204" pitchFamily="34" charset="0"/>
                <a:ea typeface="Tahoma" panose="020B0604030504040204" pitchFamily="34" charset="0"/>
                <a:cs typeface="Tahoma" panose="020B0604030504040204" pitchFamily="34" charset="0"/>
              </a:rPr>
              <a:t>під впливом агресивних середовищ або обставин типу техногенних процесів </a:t>
            </a:r>
            <a:r>
              <a:rPr lang="uk-UA" dirty="0" smtClean="0">
                <a:latin typeface="Tahoma" panose="020B0604030504040204" pitchFamily="34" charset="0"/>
                <a:ea typeface="Tahoma" panose="020B0604030504040204" pitchFamily="34" charset="0"/>
                <a:cs typeface="Tahoma" panose="020B0604030504040204" pitchFamily="34" charset="0"/>
              </a:rPr>
              <a:t>тощо.</a:t>
            </a:r>
          </a:p>
          <a:p>
            <a:endParaRPr lang="uk-UA" dirty="0">
              <a:latin typeface="Tahoma" panose="020B0604030504040204" pitchFamily="34" charset="0"/>
              <a:ea typeface="Tahoma" panose="020B0604030504040204" pitchFamily="34" charset="0"/>
              <a:cs typeface="Tahoma" panose="020B0604030504040204" pitchFamily="34" charset="0"/>
            </a:endParaRPr>
          </a:p>
          <a:p>
            <a:r>
              <a:rPr lang="uk-UA" dirty="0" smtClean="0">
                <a:latin typeface="Tahoma" panose="020B0604030504040204" pitchFamily="34" charset="0"/>
                <a:ea typeface="Tahoma" panose="020B0604030504040204" pitchFamily="34" charset="0"/>
                <a:cs typeface="Tahoma" panose="020B0604030504040204" pitchFamily="34" charset="0"/>
              </a:rPr>
              <a:t>Вибіркове </a:t>
            </a:r>
            <a:r>
              <a:rPr lang="uk-UA" dirty="0">
                <a:latin typeface="Tahoma" panose="020B0604030504040204" pitchFamily="34" charset="0"/>
                <a:ea typeface="Tahoma" panose="020B0604030504040204" pitchFamily="34" charset="0"/>
                <a:cs typeface="Tahoma" panose="020B0604030504040204" pitchFamily="34" charset="0"/>
              </a:rPr>
              <a:t>детальне обстеження проводять:</a:t>
            </a:r>
          </a:p>
          <a:p>
            <a:pPr marL="285750" indent="-285750">
              <a:buFont typeface="Wingdings" panose="05000000000000000000" pitchFamily="2" charset="2"/>
              <a:buChar char="§"/>
            </a:pPr>
            <a:r>
              <a:rPr lang="uk-UA" dirty="0" smtClean="0">
                <a:latin typeface="Tahoma" panose="020B0604030504040204" pitchFamily="34" charset="0"/>
                <a:ea typeface="Tahoma" panose="020B0604030504040204" pitchFamily="34" charset="0"/>
                <a:cs typeface="Tahoma" panose="020B0604030504040204" pitchFamily="34" charset="0"/>
              </a:rPr>
              <a:t>за </a:t>
            </a:r>
            <a:r>
              <a:rPr lang="uk-UA" dirty="0">
                <a:latin typeface="Tahoma" panose="020B0604030504040204" pitchFamily="34" charset="0"/>
                <a:ea typeface="Tahoma" panose="020B0604030504040204" pitchFamily="34" charset="0"/>
                <a:cs typeface="Tahoma" panose="020B0604030504040204" pitchFamily="34" charset="0"/>
              </a:rPr>
              <a:t>необхідності обстеження окремих </a:t>
            </a:r>
            <a:r>
              <a:rPr lang="uk-UA" dirty="0" smtClean="0">
                <a:latin typeface="Tahoma" panose="020B0604030504040204" pitchFamily="34" charset="0"/>
                <a:ea typeface="Tahoma" panose="020B0604030504040204" pitchFamily="34" charset="0"/>
                <a:cs typeface="Tahoma" panose="020B0604030504040204" pitchFamily="34" charset="0"/>
              </a:rPr>
              <a:t>конструкцій</a:t>
            </a:r>
            <a:endParaRPr lang="uk-UA"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
            </a:pPr>
            <a:r>
              <a:rPr lang="uk-UA" dirty="0" smtClean="0">
                <a:latin typeface="Tahoma" panose="020B0604030504040204" pitchFamily="34" charset="0"/>
                <a:ea typeface="Tahoma" panose="020B0604030504040204" pitchFamily="34" charset="0"/>
                <a:cs typeface="Tahoma" panose="020B0604030504040204" pitchFamily="34" charset="0"/>
              </a:rPr>
              <a:t>в </a:t>
            </a:r>
            <a:r>
              <a:rPr lang="uk-UA" dirty="0">
                <a:latin typeface="Tahoma" panose="020B0604030504040204" pitchFamily="34" charset="0"/>
                <a:ea typeface="Tahoma" panose="020B0604030504040204" pitchFamily="34" charset="0"/>
                <a:cs typeface="Tahoma" panose="020B0604030504040204" pitchFamily="34" charset="0"/>
              </a:rPr>
              <a:t>потенційно небезпечних місцях, де через недоступність конструкцій неможливе проведення повного обстеження</a:t>
            </a:r>
            <a:r>
              <a:rPr lang="uk-UA" dirty="0" smtClean="0">
                <a:latin typeface="Tahoma" panose="020B0604030504040204" pitchFamily="34" charset="0"/>
                <a:ea typeface="Tahoma" panose="020B0604030504040204" pitchFamily="34" charset="0"/>
                <a:cs typeface="Tahoma" panose="020B0604030504040204" pitchFamily="34" charset="0"/>
              </a:rPr>
              <a:t>.</a:t>
            </a:r>
          </a:p>
          <a:p>
            <a:pPr marL="285750" indent="-285750">
              <a:buFont typeface="Wingdings" panose="05000000000000000000" pitchFamily="2" charset="2"/>
              <a:buChar char="§"/>
            </a:pPr>
            <a:endParaRPr lang="uk-UA" dirty="0">
              <a:latin typeface="Tahoma" panose="020B0604030504040204" pitchFamily="34" charset="0"/>
              <a:ea typeface="Tahoma" panose="020B0604030504040204" pitchFamily="34" charset="0"/>
              <a:cs typeface="Tahoma" panose="020B0604030504040204" pitchFamily="34" charset="0"/>
            </a:endParaRPr>
          </a:p>
          <a:p>
            <a:r>
              <a:rPr lang="uk-UA" dirty="0">
                <a:latin typeface="Tahoma" panose="020B0604030504040204" pitchFamily="34" charset="0"/>
                <a:ea typeface="Tahoma" panose="020B0604030504040204" pitchFamily="34" charset="0"/>
                <a:cs typeface="Tahoma" panose="020B0604030504040204" pitchFamily="34" charset="0"/>
              </a:rPr>
              <a:t>6.4.1.2 Якщо в процесі повного детального обстеження виявляється, що не менше ніж 20 % однотипних сталевих конструкцій при загальній їх кількості більше 20 знаходиться в задовільному стані, а в інших конструкціях відсутні дефекти та пошкодження, то ще не перевірені конструкції допускається обстежувати вибірково. Обсяг конструкцій, що підлягають вибірковому обстеженню, визначається на місці (у всіх випадках перевіряють не менше ніж 10 % однотипних конструкцій, </a:t>
            </a:r>
            <a:r>
              <a:rPr lang="uk-UA" dirty="0" smtClean="0">
                <a:latin typeface="Tahoma" panose="020B0604030504040204" pitchFamily="34" charset="0"/>
                <a:ea typeface="Tahoma" panose="020B0604030504040204" pitchFamily="34" charset="0"/>
                <a:cs typeface="Tahoma" panose="020B0604030504040204" pitchFamily="34" charset="0"/>
              </a:rPr>
              <a:t>але не </a:t>
            </a:r>
            <a:r>
              <a:rPr lang="uk-UA" dirty="0">
                <a:latin typeface="Tahoma" panose="020B0604030504040204" pitchFamily="34" charset="0"/>
                <a:ea typeface="Tahoma" panose="020B0604030504040204" pitchFamily="34" charset="0"/>
                <a:cs typeface="Tahoma" panose="020B0604030504040204" pitchFamily="34" charset="0"/>
              </a:rPr>
              <a:t>менше ніж три однотипних марки конструкцій).</a:t>
            </a:r>
          </a:p>
        </p:txBody>
      </p:sp>
    </p:spTree>
    <p:extLst>
      <p:ext uri="{BB962C8B-B14F-4D97-AF65-F5344CB8AC3E}">
        <p14:creationId xmlns:p14="http://schemas.microsoft.com/office/powerpoint/2010/main" val="38358434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833F91AE-B2A2-0845-9860-8BBBF4F8F7AC}"/>
              </a:ext>
            </a:extLst>
          </p:cNvPr>
          <p:cNvPicPr>
            <a:picLocks noChangeAspect="1"/>
          </p:cNvPicPr>
          <p:nvPr/>
        </p:nvPicPr>
        <p:blipFill rotWithShape="1">
          <a:blip r:embed="rId2" cstate="screen">
            <a:alphaModFix amt="5000"/>
            <a:extLst>
              <a:ext uri="{28A0092B-C50C-407E-A947-70E740481C1C}">
                <a14:useLocalDpi xmlns:a14="http://schemas.microsoft.com/office/drawing/2010/main"/>
              </a:ext>
            </a:extLst>
          </a:blip>
          <a:srcRect r="78433"/>
          <a:stretch/>
        </p:blipFill>
        <p:spPr>
          <a:xfrm>
            <a:off x="9106405" y="-45720"/>
            <a:ext cx="3107897" cy="6960057"/>
          </a:xfrm>
          <a:prstGeom prst="rect">
            <a:avLst/>
          </a:prstGeom>
        </p:spPr>
      </p:pic>
      <p:cxnSp>
        <p:nvCxnSpPr>
          <p:cNvPr id="11" name="Straight Connector 10">
            <a:extLst>
              <a:ext uri="{FF2B5EF4-FFF2-40B4-BE49-F238E27FC236}">
                <a16:creationId xmlns:a16="http://schemas.microsoft.com/office/drawing/2014/main" xmlns="" id="{F967020C-6560-514B-94C7-77D0704450A3}"/>
              </a:ext>
            </a:extLst>
          </p:cNvPr>
          <p:cNvCxnSpPr>
            <a:cxnSpLocks/>
          </p:cNvCxnSpPr>
          <p:nvPr/>
        </p:nvCxnSpPr>
        <p:spPr>
          <a:xfrm>
            <a:off x="0" y="1589035"/>
            <a:ext cx="734786" cy="0"/>
          </a:xfrm>
          <a:prstGeom prst="line">
            <a:avLst/>
          </a:prstGeom>
          <a:ln>
            <a:solidFill>
              <a:srgbClr val="FF941F"/>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xmlns="" id="{E1975B56-9BA3-B54E-8786-21C122B29895}"/>
              </a:ext>
            </a:extLst>
          </p:cNvPr>
          <p:cNvSpPr txBox="1"/>
          <p:nvPr/>
        </p:nvSpPr>
        <p:spPr>
          <a:xfrm>
            <a:off x="777650" y="1364667"/>
            <a:ext cx="5055114" cy="2554545"/>
          </a:xfrm>
          <a:prstGeom prst="rect">
            <a:avLst/>
          </a:prstGeom>
          <a:noFill/>
        </p:spPr>
        <p:txBody>
          <a:bodyPr wrap="square" rtlCol="0">
            <a:spAutoFit/>
          </a:bodyPr>
          <a:lstStyle/>
          <a:p>
            <a:pPr lvl="0">
              <a:defRPr/>
            </a:pPr>
            <a:r>
              <a:rPr lang="ru-RU" sz="4000" b="1" dirty="0">
                <a:latin typeface="Tahoma" panose="020B0604030504040204" pitchFamily="34" charset="0"/>
                <a:ea typeface="Tahoma" panose="020B0604030504040204" pitchFamily="34" charset="0"/>
                <a:cs typeface="Tahoma" panose="020B0604030504040204" pitchFamily="34" charset="0"/>
              </a:rPr>
              <a:t>ВИМІРЮВАЛЬНІ РОБОТИ. ДЕФЕКТИ І ПОШКОДЖЕННЯ</a:t>
            </a:r>
            <a:endParaRPr lang="en-US" sz="4000" b="1" dirty="0">
              <a:latin typeface="Tahoma" panose="020B0604030504040204" pitchFamily="34" charset="0"/>
              <a:ea typeface="Tahoma" panose="020B0604030504040204" pitchFamily="34" charset="0"/>
              <a:cs typeface="Tahoma" panose="020B0604030504040204" pitchFamily="34" charset="0"/>
            </a:endParaRPr>
          </a:p>
        </p:txBody>
      </p:sp>
      <p:sp>
        <p:nvSpPr>
          <p:cNvPr id="6" name="Rectangle 14">
            <a:extLst>
              <a:ext uri="{FF2B5EF4-FFF2-40B4-BE49-F238E27FC236}">
                <a16:creationId xmlns:a16="http://schemas.microsoft.com/office/drawing/2014/main" xmlns="" id="{B1D72C86-26B1-A340-A3C1-A20FB964BBF7}"/>
              </a:ext>
            </a:extLst>
          </p:cNvPr>
          <p:cNvSpPr/>
          <p:nvPr/>
        </p:nvSpPr>
        <p:spPr>
          <a:xfrm>
            <a:off x="6025661" y="202654"/>
            <a:ext cx="5688013" cy="6740307"/>
          </a:xfrm>
          <a:prstGeom prst="rect">
            <a:avLst/>
          </a:prstGeom>
        </p:spPr>
        <p:txBody>
          <a:bodyPr wrap="square">
            <a:spAutoFit/>
          </a:bodyPr>
          <a:lstStyle/>
          <a:p>
            <a:r>
              <a:rPr lang="uk-UA" b="1" dirty="0" smtClean="0">
                <a:solidFill>
                  <a:srgbClr val="FF8F00"/>
                </a:solidFill>
                <a:latin typeface="Tahoma" panose="020B0604030504040204" pitchFamily="34" charset="0"/>
                <a:ea typeface="Tahoma" panose="020B0604030504040204" pitchFamily="34" charset="0"/>
                <a:cs typeface="Tahoma" panose="020B0604030504040204" pitchFamily="34" charset="0"/>
              </a:rPr>
              <a:t>6.4.2 ВИМІРЮВАЛЬНІ РОБОТИ</a:t>
            </a:r>
          </a:p>
          <a:p>
            <a:r>
              <a:rPr lang="uk-UA" dirty="0" smtClean="0">
                <a:latin typeface="Tahoma" panose="020B0604030504040204" pitchFamily="34" charset="0"/>
                <a:ea typeface="Tahoma" panose="020B0604030504040204" pitchFamily="34" charset="0"/>
                <a:cs typeface="Tahoma" panose="020B0604030504040204" pitchFamily="34" charset="0"/>
              </a:rPr>
              <a:t>6.4.2.1 </a:t>
            </a:r>
            <a:r>
              <a:rPr lang="uk-UA" dirty="0">
                <a:latin typeface="Tahoma" panose="020B0604030504040204" pitchFamily="34" charset="0"/>
                <a:ea typeface="Tahoma" panose="020B0604030504040204" pitchFamily="34" charset="0"/>
                <a:cs typeface="Tahoma" panose="020B0604030504040204" pitchFamily="34" charset="0"/>
              </a:rPr>
              <a:t>Метою </a:t>
            </a:r>
            <a:r>
              <a:rPr lang="uk-UA" dirty="0" smtClean="0">
                <a:latin typeface="Tahoma" panose="020B0604030504040204" pitchFamily="34" charset="0"/>
                <a:ea typeface="Tahoma" panose="020B0604030504040204" pitchFamily="34" charset="0"/>
                <a:cs typeface="Tahoma" panose="020B0604030504040204" pitchFamily="34" charset="0"/>
              </a:rPr>
              <a:t>є </a:t>
            </a:r>
            <a:r>
              <a:rPr lang="uk-UA" dirty="0">
                <a:latin typeface="Tahoma" panose="020B0604030504040204" pitchFamily="34" charset="0"/>
                <a:ea typeface="Tahoma" panose="020B0604030504040204" pitchFamily="34" charset="0"/>
                <a:cs typeface="Tahoma" panose="020B0604030504040204" pitchFamily="34" charset="0"/>
              </a:rPr>
              <a:t>уточнення фактичних </a:t>
            </a:r>
            <a:r>
              <a:rPr lang="uk-UA" dirty="0" err="1" smtClean="0">
                <a:latin typeface="Tahoma" panose="020B0604030504040204" pitchFamily="34" charset="0"/>
                <a:ea typeface="Tahoma" panose="020B0604030504040204" pitchFamily="34" charset="0"/>
                <a:cs typeface="Tahoma" panose="020B0604030504040204" pitchFamily="34" charset="0"/>
              </a:rPr>
              <a:t>геометрич</a:t>
            </a:r>
            <a:r>
              <a:rPr lang="uk-UA" dirty="0" smtClean="0">
                <a:latin typeface="Tahoma" panose="020B0604030504040204" pitchFamily="34" charset="0"/>
                <a:ea typeface="Tahoma" panose="020B0604030504040204" pitchFamily="34" charset="0"/>
                <a:cs typeface="Tahoma" panose="020B0604030504040204" pitchFamily="34" charset="0"/>
              </a:rPr>
              <a:t>-них </a:t>
            </a:r>
            <a:r>
              <a:rPr lang="uk-UA" dirty="0">
                <a:latin typeface="Tahoma" panose="020B0604030504040204" pitchFamily="34" charset="0"/>
                <a:ea typeface="Tahoma" panose="020B0604030504040204" pitchFamily="34" charset="0"/>
                <a:cs typeface="Tahoma" panose="020B0604030504040204" pitchFamily="34" charset="0"/>
              </a:rPr>
              <a:t>параметрів сталевих конструкцій та їх </a:t>
            </a:r>
            <a:r>
              <a:rPr lang="uk-UA" dirty="0" err="1" smtClean="0">
                <a:latin typeface="Tahoma" panose="020B0604030504040204" pitchFamily="34" charset="0"/>
                <a:ea typeface="Tahoma" panose="020B0604030504040204" pitchFamily="34" charset="0"/>
                <a:cs typeface="Tahoma" panose="020B0604030504040204" pitchFamily="34" charset="0"/>
              </a:rPr>
              <a:t>елеме-нтів</a:t>
            </a:r>
            <a:r>
              <a:rPr lang="uk-UA" dirty="0">
                <a:latin typeface="Tahoma" panose="020B0604030504040204" pitchFamily="34" charset="0"/>
                <a:ea typeface="Tahoma" panose="020B0604030504040204" pitchFamily="34" charset="0"/>
                <a:cs typeface="Tahoma" panose="020B0604030504040204" pitchFamily="34" charset="0"/>
              </a:rPr>
              <a:t>, визначення їх відповідності проекту або відхилів від нього. Інструментальними вимірами </a:t>
            </a:r>
            <a:r>
              <a:rPr lang="uk-UA" dirty="0" smtClean="0">
                <a:latin typeface="Tahoma" panose="020B0604030504040204" pitchFamily="34" charset="0"/>
                <a:ea typeface="Tahoma" panose="020B0604030504040204" pitchFamily="34" charset="0"/>
                <a:cs typeface="Tahoma" panose="020B0604030504040204" pitchFamily="34" charset="0"/>
              </a:rPr>
              <a:t>уточнюють </a:t>
            </a:r>
            <a:r>
              <a:rPr lang="uk-UA" dirty="0">
                <a:latin typeface="Tahoma" panose="020B0604030504040204" pitchFamily="34" charset="0"/>
                <a:ea typeface="Tahoma" panose="020B0604030504040204" pitchFamily="34" charset="0"/>
                <a:cs typeface="Tahoma" panose="020B0604030504040204" pitchFamily="34" charset="0"/>
              </a:rPr>
              <a:t>прогини конструкцій, їх розташування та крок у плані, розміри перерізів, висоту </a:t>
            </a:r>
            <a:r>
              <a:rPr lang="uk-UA" dirty="0" smtClean="0">
                <a:latin typeface="Tahoma" panose="020B0604030504040204" pitchFamily="34" charset="0"/>
                <a:ea typeface="Tahoma" panose="020B0604030504040204" pitchFamily="34" charset="0"/>
                <a:cs typeface="Tahoma" panose="020B0604030504040204" pitchFamily="34" charset="0"/>
              </a:rPr>
              <a:t>примі-</a:t>
            </a:r>
            <a:r>
              <a:rPr lang="uk-UA" dirty="0" err="1" smtClean="0">
                <a:latin typeface="Tahoma" panose="020B0604030504040204" pitchFamily="34" charset="0"/>
                <a:ea typeface="Tahoma" panose="020B0604030504040204" pitchFamily="34" charset="0"/>
                <a:cs typeface="Tahoma" panose="020B0604030504040204" pitchFamily="34" charset="0"/>
              </a:rPr>
              <a:t>щень</a:t>
            </a:r>
            <a:r>
              <a:rPr lang="uk-UA" dirty="0">
                <a:latin typeface="Tahoma" panose="020B0604030504040204" pitchFamily="34" charset="0"/>
                <a:ea typeface="Tahoma" panose="020B0604030504040204" pitchFamily="34" charset="0"/>
                <a:cs typeface="Tahoma" panose="020B0604030504040204" pitchFamily="34" charset="0"/>
              </a:rPr>
              <a:t>, позначки характерних вузлів, відстань між вузлами тощо. За результатами вимірювань </a:t>
            </a:r>
            <a:r>
              <a:rPr lang="uk-UA" dirty="0" smtClean="0">
                <a:latin typeface="Tahoma" panose="020B0604030504040204" pitchFamily="34" charset="0"/>
                <a:ea typeface="Tahoma" panose="020B0604030504040204" pitchFamily="34" charset="0"/>
                <a:cs typeface="Tahoma" panose="020B0604030504040204" pitchFamily="34" charset="0"/>
              </a:rPr>
              <a:t>скла-дають </a:t>
            </a:r>
            <a:r>
              <a:rPr lang="uk-UA" dirty="0">
                <a:latin typeface="Tahoma" panose="020B0604030504040204" pitchFamily="34" charset="0"/>
                <a:ea typeface="Tahoma" panose="020B0604030504040204" pitchFamily="34" charset="0"/>
                <a:cs typeface="Tahoma" panose="020B0604030504040204" pitchFamily="34" charset="0"/>
              </a:rPr>
              <a:t>плани з фактичним розташуванням </a:t>
            </a:r>
            <a:r>
              <a:rPr lang="uk-UA" dirty="0" err="1" smtClean="0">
                <a:latin typeface="Tahoma" panose="020B0604030504040204" pitchFamily="34" charset="0"/>
                <a:ea typeface="Tahoma" panose="020B0604030504040204" pitchFamily="34" charset="0"/>
                <a:cs typeface="Tahoma" panose="020B0604030504040204" pitchFamily="34" charset="0"/>
              </a:rPr>
              <a:t>констру-кцій</a:t>
            </a:r>
            <a:r>
              <a:rPr lang="uk-UA" dirty="0">
                <a:latin typeface="Tahoma" panose="020B0604030504040204" pitchFamily="34" charset="0"/>
                <a:ea typeface="Tahoma" panose="020B0604030504040204" pitchFamily="34" charset="0"/>
                <a:cs typeface="Tahoma" panose="020B0604030504040204" pitchFamily="34" charset="0"/>
              </a:rPr>
              <a:t>, розрізи будинку чи споруди, креслення перерізів несучих конструкцій та вузлів з'єднання конструкцій та їх елементів</a:t>
            </a:r>
            <a:r>
              <a:rPr lang="uk-UA" dirty="0" smtClean="0">
                <a:latin typeface="Tahoma" panose="020B0604030504040204" pitchFamily="34" charset="0"/>
                <a:ea typeface="Tahoma" panose="020B0604030504040204" pitchFamily="34" charset="0"/>
                <a:cs typeface="Tahoma" panose="020B0604030504040204" pitchFamily="34" charset="0"/>
              </a:rPr>
              <a:t>.</a:t>
            </a:r>
          </a:p>
          <a:p>
            <a:endParaRPr lang="uk-UA" dirty="0" smtClean="0">
              <a:latin typeface="Tahoma" panose="020B0604030504040204" pitchFamily="34" charset="0"/>
              <a:ea typeface="Tahoma" panose="020B0604030504040204" pitchFamily="34" charset="0"/>
              <a:cs typeface="Tahoma" panose="020B0604030504040204" pitchFamily="34" charset="0"/>
            </a:endParaRPr>
          </a:p>
          <a:p>
            <a:r>
              <a:rPr lang="uk-UA" dirty="0">
                <a:latin typeface="Tahoma" panose="020B0604030504040204" pitchFamily="34" charset="0"/>
                <a:ea typeface="Tahoma" panose="020B0604030504040204" pitchFamily="34" charset="0"/>
                <a:cs typeface="Tahoma" panose="020B0604030504040204" pitchFamily="34" charset="0"/>
              </a:rPr>
              <a:t>6.4.2.2 Для вимірювальних </a:t>
            </a:r>
            <a:r>
              <a:rPr lang="uk-UA" dirty="0" smtClean="0">
                <a:latin typeface="Tahoma" panose="020B0604030504040204" pitchFamily="34" charset="0"/>
                <a:ea typeface="Tahoma" panose="020B0604030504040204" pitchFamily="34" charset="0"/>
                <a:cs typeface="Tahoma" panose="020B0604030504040204" pitchFamily="34" charset="0"/>
              </a:rPr>
              <a:t>робіт застосовуються </a:t>
            </a:r>
            <a:r>
              <a:rPr lang="uk-UA" dirty="0">
                <a:latin typeface="Tahoma" panose="020B0604030504040204" pitchFamily="34" charset="0"/>
                <a:ea typeface="Tahoma" panose="020B0604030504040204" pitchFamily="34" charset="0"/>
                <a:cs typeface="Tahoma" panose="020B0604030504040204" pitchFamily="34" charset="0"/>
              </a:rPr>
              <a:t>вимірювальні інструменти: лінійки, рулетки, </a:t>
            </a:r>
            <a:r>
              <a:rPr lang="uk-UA" dirty="0" smtClean="0">
                <a:latin typeface="Tahoma" panose="020B0604030504040204" pitchFamily="34" charset="0"/>
                <a:ea typeface="Tahoma" panose="020B0604030504040204" pitchFamily="34" charset="0"/>
                <a:cs typeface="Tahoma" panose="020B0604030504040204" pitchFamily="34" charset="0"/>
              </a:rPr>
              <a:t>стале-</a:t>
            </a:r>
            <a:r>
              <a:rPr lang="uk-UA" dirty="0" err="1" smtClean="0">
                <a:latin typeface="Tahoma" panose="020B0604030504040204" pitchFamily="34" charset="0"/>
                <a:ea typeface="Tahoma" panose="020B0604030504040204" pitchFamily="34" charset="0"/>
                <a:cs typeface="Tahoma" panose="020B0604030504040204" pitchFamily="34" charset="0"/>
              </a:rPr>
              <a:t>ві</a:t>
            </a:r>
            <a:r>
              <a:rPr lang="uk-UA" dirty="0" smtClean="0">
                <a:latin typeface="Tahoma" panose="020B0604030504040204" pitchFamily="34" charset="0"/>
                <a:ea typeface="Tahoma" panose="020B0604030504040204" pitchFamily="34" charset="0"/>
                <a:cs typeface="Tahoma" panose="020B0604030504040204" pitchFamily="34" charset="0"/>
              </a:rPr>
              <a:t> </a:t>
            </a:r>
            <a:r>
              <a:rPr lang="uk-UA" dirty="0">
                <a:latin typeface="Tahoma" panose="020B0604030504040204" pitchFamily="34" charset="0"/>
                <a:ea typeface="Tahoma" panose="020B0604030504040204" pitchFamily="34" charset="0"/>
                <a:cs typeface="Tahoma" panose="020B0604030504040204" pitchFamily="34" charset="0"/>
              </a:rPr>
              <a:t>струни, штангенциркулі, щупи, шаблони, рівні, виски, лупи, вимірювальні мікроскопи, а в разі </a:t>
            </a:r>
            <a:r>
              <a:rPr lang="uk-UA" dirty="0" smtClean="0">
                <a:latin typeface="Tahoma" panose="020B0604030504040204" pitchFamily="34" charset="0"/>
                <a:ea typeface="Tahoma" panose="020B0604030504040204" pitchFamily="34" charset="0"/>
                <a:cs typeface="Tahoma" panose="020B0604030504040204" pitchFamily="34" charset="0"/>
              </a:rPr>
              <a:t>до-цільності </a:t>
            </a:r>
            <a:r>
              <a:rPr lang="uk-UA" dirty="0">
                <a:latin typeface="Tahoma" panose="020B0604030504040204" pitchFamily="34" charset="0"/>
                <a:ea typeface="Tahoma" panose="020B0604030504040204" pitchFamily="34" charset="0"/>
                <a:cs typeface="Tahoma" panose="020B0604030504040204" pitchFamily="34" charset="0"/>
              </a:rPr>
              <a:t>використовують спеціальні </a:t>
            </a:r>
            <a:r>
              <a:rPr lang="uk-UA" dirty="0" smtClean="0">
                <a:latin typeface="Tahoma" panose="020B0604030504040204" pitchFamily="34" charset="0"/>
                <a:ea typeface="Tahoma" panose="020B0604030504040204" pitchFamily="34" charset="0"/>
                <a:cs typeface="Tahoma" panose="020B0604030504040204" pitchFamily="34" charset="0"/>
              </a:rPr>
              <a:t>вимірювальні </a:t>
            </a:r>
            <a:r>
              <a:rPr lang="uk-UA" dirty="0">
                <a:latin typeface="Tahoma" panose="020B0604030504040204" pitchFamily="34" charset="0"/>
                <a:ea typeface="Tahoma" panose="020B0604030504040204" pitchFamily="34" charset="0"/>
                <a:cs typeface="Tahoma" panose="020B0604030504040204" pitchFamily="34" charset="0"/>
              </a:rPr>
              <a:t>прилади: нівеліри, теодоліти, лазерні </a:t>
            </a:r>
            <a:r>
              <a:rPr lang="uk-UA" dirty="0" smtClean="0">
                <a:latin typeface="Tahoma" panose="020B0604030504040204" pitchFamily="34" charset="0"/>
                <a:ea typeface="Tahoma" panose="020B0604030504040204" pitchFamily="34" charset="0"/>
                <a:cs typeface="Tahoma" panose="020B0604030504040204" pitchFamily="34" charset="0"/>
              </a:rPr>
              <a:t>далекоміри</a:t>
            </a:r>
            <a:r>
              <a:rPr lang="uk-UA" dirty="0">
                <a:latin typeface="Tahoma" panose="020B0604030504040204" pitchFamily="34" charset="0"/>
                <a:ea typeface="Tahoma" panose="020B0604030504040204" pitchFamily="34" charset="0"/>
                <a:cs typeface="Tahoma" panose="020B0604030504040204" pitchFamily="34" charset="0"/>
              </a:rPr>
              <a:t>, різноманітні дефектоскопи тощо, а також </a:t>
            </a:r>
            <a:r>
              <a:rPr lang="uk-UA" dirty="0" err="1" smtClean="0">
                <a:latin typeface="Tahoma" panose="020B0604030504040204" pitchFamily="34" charset="0"/>
                <a:ea typeface="Tahoma" panose="020B0604030504040204" pitchFamily="34" charset="0"/>
                <a:cs typeface="Tahoma" panose="020B0604030504040204" pitchFamily="34" charset="0"/>
              </a:rPr>
              <a:t>фотогра-мметрія</a:t>
            </a:r>
            <a:r>
              <a:rPr lang="uk-UA" dirty="0">
                <a:latin typeface="Tahoma" panose="020B0604030504040204" pitchFamily="34" charset="0"/>
                <a:ea typeface="Tahoma" panose="020B0604030504040204" pitchFamily="34" charset="0"/>
                <a:cs typeface="Tahoma" panose="020B0604030504040204" pitchFamily="34" charset="0"/>
              </a:rPr>
              <a:t>. Усі застосовані інструменти та прилади повинні бути повірені у встановленому порядку.</a:t>
            </a:r>
          </a:p>
          <a:p>
            <a:endParaRPr lang="uk-UA"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303775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833F91AE-B2A2-0845-9860-8BBBF4F8F7AC}"/>
              </a:ext>
            </a:extLst>
          </p:cNvPr>
          <p:cNvPicPr>
            <a:picLocks noChangeAspect="1"/>
          </p:cNvPicPr>
          <p:nvPr/>
        </p:nvPicPr>
        <p:blipFill rotWithShape="1">
          <a:blip r:embed="rId2" cstate="screen">
            <a:alphaModFix amt="5000"/>
            <a:extLst>
              <a:ext uri="{28A0092B-C50C-407E-A947-70E740481C1C}">
                <a14:useLocalDpi xmlns:a14="http://schemas.microsoft.com/office/drawing/2010/main"/>
              </a:ext>
            </a:extLst>
          </a:blip>
          <a:srcRect r="78433"/>
          <a:stretch/>
        </p:blipFill>
        <p:spPr>
          <a:xfrm>
            <a:off x="9106405" y="-45720"/>
            <a:ext cx="3107897" cy="6960057"/>
          </a:xfrm>
          <a:prstGeom prst="rect">
            <a:avLst/>
          </a:prstGeom>
        </p:spPr>
      </p:pic>
      <p:cxnSp>
        <p:nvCxnSpPr>
          <p:cNvPr id="11" name="Straight Connector 10">
            <a:extLst>
              <a:ext uri="{FF2B5EF4-FFF2-40B4-BE49-F238E27FC236}">
                <a16:creationId xmlns:a16="http://schemas.microsoft.com/office/drawing/2014/main" xmlns="" id="{F967020C-6560-514B-94C7-77D0704450A3}"/>
              </a:ext>
            </a:extLst>
          </p:cNvPr>
          <p:cNvCxnSpPr>
            <a:cxnSpLocks/>
          </p:cNvCxnSpPr>
          <p:nvPr/>
        </p:nvCxnSpPr>
        <p:spPr>
          <a:xfrm>
            <a:off x="0" y="1589035"/>
            <a:ext cx="734786" cy="0"/>
          </a:xfrm>
          <a:prstGeom prst="line">
            <a:avLst/>
          </a:prstGeom>
          <a:ln>
            <a:solidFill>
              <a:srgbClr val="FF941F"/>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xmlns="" id="{E1975B56-9BA3-B54E-8786-21C122B29895}"/>
              </a:ext>
            </a:extLst>
          </p:cNvPr>
          <p:cNvSpPr txBox="1"/>
          <p:nvPr/>
        </p:nvSpPr>
        <p:spPr>
          <a:xfrm>
            <a:off x="777650" y="1364667"/>
            <a:ext cx="5055114" cy="2554545"/>
          </a:xfrm>
          <a:prstGeom prst="rect">
            <a:avLst/>
          </a:prstGeom>
          <a:noFill/>
        </p:spPr>
        <p:txBody>
          <a:bodyPr wrap="square" rtlCol="0">
            <a:spAutoFit/>
          </a:bodyPr>
          <a:lstStyle/>
          <a:p>
            <a:pPr lvl="0">
              <a:defRPr/>
            </a:pPr>
            <a:r>
              <a:rPr lang="ru-RU" sz="4000" b="1" dirty="0">
                <a:latin typeface="Tahoma" panose="020B0604030504040204" pitchFamily="34" charset="0"/>
                <a:ea typeface="Tahoma" panose="020B0604030504040204" pitchFamily="34" charset="0"/>
                <a:cs typeface="Tahoma" panose="020B0604030504040204" pitchFamily="34" charset="0"/>
              </a:rPr>
              <a:t>ВИМІРЮВАЛЬНІ РОБОТИ. ДЕФЕКТИ І ПОШКОДЖЕННЯ</a:t>
            </a:r>
            <a:endParaRPr lang="en-US" sz="4000" b="1" dirty="0">
              <a:latin typeface="Tahoma" panose="020B0604030504040204" pitchFamily="34" charset="0"/>
              <a:ea typeface="Tahoma" panose="020B0604030504040204" pitchFamily="34" charset="0"/>
              <a:cs typeface="Tahoma" panose="020B0604030504040204" pitchFamily="34" charset="0"/>
            </a:endParaRPr>
          </a:p>
        </p:txBody>
      </p:sp>
      <p:sp>
        <p:nvSpPr>
          <p:cNvPr id="6" name="Rectangle 14">
            <a:extLst>
              <a:ext uri="{FF2B5EF4-FFF2-40B4-BE49-F238E27FC236}">
                <a16:creationId xmlns:a16="http://schemas.microsoft.com/office/drawing/2014/main" xmlns="" id="{B1D72C86-26B1-A340-A3C1-A20FB964BBF7}"/>
              </a:ext>
            </a:extLst>
          </p:cNvPr>
          <p:cNvSpPr/>
          <p:nvPr/>
        </p:nvSpPr>
        <p:spPr>
          <a:xfrm>
            <a:off x="6025661" y="410081"/>
            <a:ext cx="5688013" cy="6447919"/>
          </a:xfrm>
          <a:prstGeom prst="rect">
            <a:avLst/>
          </a:prstGeom>
        </p:spPr>
        <p:txBody>
          <a:bodyPr wrap="square">
            <a:spAutoFit/>
          </a:bodyPr>
          <a:lstStyle/>
          <a:p>
            <a:r>
              <a:rPr lang="uk-UA" dirty="0">
                <a:latin typeface="Tahoma" panose="020B0604030504040204" pitchFamily="34" charset="0"/>
                <a:ea typeface="Tahoma" panose="020B0604030504040204" pitchFamily="34" charset="0"/>
                <a:cs typeface="Tahoma" panose="020B0604030504040204" pitchFamily="34" charset="0"/>
              </a:rPr>
              <a:t>6.4.2.3 При обстеженні сталевих конструкцій проводять наступні вимірювальні роботи:</a:t>
            </a:r>
          </a:p>
          <a:p>
            <a:pPr marL="285750" indent="-285750">
              <a:spcBef>
                <a:spcPts val="600"/>
              </a:spcBef>
              <a:buFont typeface="Wingdings" panose="05000000000000000000" pitchFamily="2" charset="2"/>
              <a:buChar char="§"/>
            </a:pPr>
            <a:r>
              <a:rPr lang="uk-UA" dirty="0" smtClean="0">
                <a:latin typeface="Tahoma" panose="020B0604030504040204" pitchFamily="34" charset="0"/>
                <a:ea typeface="Tahoma" panose="020B0604030504040204" pitchFamily="34" charset="0"/>
                <a:cs typeface="Tahoma" panose="020B0604030504040204" pitchFamily="34" charset="0"/>
              </a:rPr>
              <a:t>уточнюють </a:t>
            </a:r>
            <a:r>
              <a:rPr lang="uk-UA" dirty="0">
                <a:latin typeface="Tahoma" panose="020B0604030504040204" pitchFamily="34" charset="0"/>
                <a:ea typeface="Tahoma" panose="020B0604030504040204" pitchFamily="34" charset="0"/>
                <a:cs typeface="Tahoma" panose="020B0604030504040204" pitchFamily="34" charset="0"/>
              </a:rPr>
              <a:t>розподільні осі об'єкта, його горизонтальні та вертикальні розміри, </a:t>
            </a:r>
            <a:r>
              <a:rPr lang="uk-UA" dirty="0" smtClean="0">
                <a:latin typeface="Tahoma" panose="020B0604030504040204" pitchFamily="34" charset="0"/>
                <a:ea typeface="Tahoma" panose="020B0604030504040204" pitchFamily="34" charset="0"/>
                <a:cs typeface="Tahoma" panose="020B0604030504040204" pitchFamily="34" charset="0"/>
              </a:rPr>
              <a:t>фактичні значення </a:t>
            </a:r>
            <a:r>
              <a:rPr lang="uk-UA" dirty="0">
                <a:latin typeface="Tahoma" panose="020B0604030504040204" pitchFamily="34" charset="0"/>
                <a:ea typeface="Tahoma" panose="020B0604030504040204" pitchFamily="34" charset="0"/>
                <a:cs typeface="Tahoma" panose="020B0604030504040204" pitchFamily="34" charset="0"/>
              </a:rPr>
              <a:t>вертикальних відміток опорних поверхонь та елементів і перевіряють їх відповідність проектним </a:t>
            </a:r>
            <a:r>
              <a:rPr lang="uk-UA" dirty="0" smtClean="0">
                <a:latin typeface="Tahoma" panose="020B0604030504040204" pitchFamily="34" charset="0"/>
                <a:ea typeface="Tahoma" panose="020B0604030504040204" pitchFamily="34" charset="0"/>
                <a:cs typeface="Tahoma" panose="020B0604030504040204" pitchFamily="34" charset="0"/>
              </a:rPr>
              <a:t>рішенням</a:t>
            </a:r>
            <a:endParaRPr lang="uk-UA" dirty="0">
              <a:latin typeface="Tahoma" panose="020B0604030504040204" pitchFamily="34" charset="0"/>
              <a:ea typeface="Tahoma" panose="020B0604030504040204" pitchFamily="34" charset="0"/>
              <a:cs typeface="Tahoma" panose="020B0604030504040204" pitchFamily="34" charset="0"/>
            </a:endParaRPr>
          </a:p>
          <a:p>
            <a:pPr marL="285750" indent="-285750">
              <a:spcBef>
                <a:spcPts val="600"/>
              </a:spcBef>
              <a:buFont typeface="Wingdings" panose="05000000000000000000" pitchFamily="2" charset="2"/>
              <a:buChar char="§"/>
            </a:pPr>
            <a:r>
              <a:rPr lang="uk-UA" dirty="0" smtClean="0">
                <a:latin typeface="Tahoma" panose="020B0604030504040204" pitchFamily="34" charset="0"/>
                <a:ea typeface="Tahoma" panose="020B0604030504040204" pitchFamily="34" charset="0"/>
                <a:cs typeface="Tahoma" panose="020B0604030504040204" pitchFamily="34" charset="0"/>
              </a:rPr>
              <a:t>перевіряють </a:t>
            </a:r>
            <a:r>
              <a:rPr lang="uk-UA" dirty="0">
                <a:latin typeface="Tahoma" panose="020B0604030504040204" pitchFamily="34" charset="0"/>
                <a:ea typeface="Tahoma" panose="020B0604030504040204" pitchFamily="34" charset="0"/>
                <a:cs typeface="Tahoma" panose="020B0604030504040204" pitchFamily="34" charset="0"/>
              </a:rPr>
              <a:t>прогини та крок несучих сталевих </a:t>
            </a:r>
            <a:r>
              <a:rPr lang="uk-UA" dirty="0" smtClean="0">
                <a:latin typeface="Tahoma" panose="020B0604030504040204" pitchFamily="34" charset="0"/>
                <a:ea typeface="Tahoma" panose="020B0604030504040204" pitchFamily="34" charset="0"/>
                <a:cs typeface="Tahoma" panose="020B0604030504040204" pitchFamily="34" charset="0"/>
              </a:rPr>
              <a:t>конструкцій</a:t>
            </a:r>
            <a:endParaRPr lang="uk-UA" dirty="0">
              <a:latin typeface="Tahoma" panose="020B0604030504040204" pitchFamily="34" charset="0"/>
              <a:ea typeface="Tahoma" panose="020B0604030504040204" pitchFamily="34" charset="0"/>
              <a:cs typeface="Tahoma" panose="020B0604030504040204" pitchFamily="34" charset="0"/>
            </a:endParaRPr>
          </a:p>
          <a:p>
            <a:pPr marL="285750" indent="-285750">
              <a:spcBef>
                <a:spcPts val="600"/>
              </a:spcBef>
              <a:buFont typeface="Wingdings" panose="05000000000000000000" pitchFamily="2" charset="2"/>
              <a:buChar char="§"/>
            </a:pPr>
            <a:r>
              <a:rPr lang="uk-UA" dirty="0" smtClean="0">
                <a:latin typeface="Tahoma" panose="020B0604030504040204" pitchFamily="34" charset="0"/>
                <a:ea typeface="Tahoma" panose="020B0604030504040204" pitchFamily="34" charset="0"/>
                <a:cs typeface="Tahoma" panose="020B0604030504040204" pitchFamily="34" charset="0"/>
              </a:rPr>
              <a:t>вимірюють </a:t>
            </a:r>
            <a:r>
              <a:rPr lang="uk-UA" dirty="0">
                <a:latin typeface="Tahoma" panose="020B0604030504040204" pitchFamily="34" charset="0"/>
                <a:ea typeface="Tahoma" panose="020B0604030504040204" pitchFamily="34" charset="0"/>
                <a:cs typeface="Tahoma" panose="020B0604030504040204" pitchFamily="34" charset="0"/>
              </a:rPr>
              <a:t>основні геометричні параметри </a:t>
            </a:r>
            <a:r>
              <a:rPr lang="uk-UA" dirty="0" smtClean="0">
                <a:latin typeface="Tahoma" panose="020B0604030504040204" pitchFamily="34" charset="0"/>
                <a:ea typeface="Tahoma" panose="020B0604030504040204" pitchFamily="34" charset="0"/>
                <a:cs typeface="Tahoma" panose="020B0604030504040204" pitchFamily="34" charset="0"/>
              </a:rPr>
              <a:t>конструкцій</a:t>
            </a:r>
            <a:endParaRPr lang="uk-UA" dirty="0">
              <a:latin typeface="Tahoma" panose="020B0604030504040204" pitchFamily="34" charset="0"/>
              <a:ea typeface="Tahoma" panose="020B0604030504040204" pitchFamily="34" charset="0"/>
              <a:cs typeface="Tahoma" panose="020B0604030504040204" pitchFamily="34" charset="0"/>
            </a:endParaRPr>
          </a:p>
          <a:p>
            <a:pPr marL="285750" indent="-285750">
              <a:spcBef>
                <a:spcPts val="600"/>
              </a:spcBef>
              <a:buFont typeface="Wingdings" panose="05000000000000000000" pitchFamily="2" charset="2"/>
              <a:buChar char="§"/>
            </a:pPr>
            <a:r>
              <a:rPr lang="uk-UA" dirty="0" smtClean="0">
                <a:latin typeface="Tahoma" panose="020B0604030504040204" pitchFamily="34" charset="0"/>
                <a:ea typeface="Tahoma" panose="020B0604030504040204" pitchFamily="34" charset="0"/>
                <a:cs typeface="Tahoma" panose="020B0604030504040204" pitchFamily="34" charset="0"/>
              </a:rPr>
              <a:t>визначають </a:t>
            </a:r>
            <a:r>
              <a:rPr lang="uk-UA" dirty="0">
                <a:latin typeface="Tahoma" panose="020B0604030504040204" pitchFamily="34" charset="0"/>
                <a:ea typeface="Tahoma" panose="020B0604030504040204" pitchFamily="34" charset="0"/>
                <a:cs typeface="Tahoma" panose="020B0604030504040204" pitchFamily="34" charset="0"/>
              </a:rPr>
              <a:t>фактичні розміри перерізів конструкцій та їх елементів та перевіряють їх на відповідність </a:t>
            </a:r>
            <a:r>
              <a:rPr lang="uk-UA" dirty="0" smtClean="0">
                <a:latin typeface="Tahoma" panose="020B0604030504040204" pitchFamily="34" charset="0"/>
                <a:ea typeface="Tahoma" panose="020B0604030504040204" pitchFamily="34" charset="0"/>
                <a:cs typeface="Tahoma" panose="020B0604030504040204" pitchFamily="34" charset="0"/>
              </a:rPr>
              <a:t>проекту</a:t>
            </a:r>
            <a:endParaRPr lang="uk-UA" dirty="0">
              <a:latin typeface="Tahoma" panose="020B0604030504040204" pitchFamily="34" charset="0"/>
              <a:ea typeface="Tahoma" panose="020B0604030504040204" pitchFamily="34" charset="0"/>
              <a:cs typeface="Tahoma" panose="020B0604030504040204" pitchFamily="34" charset="0"/>
            </a:endParaRPr>
          </a:p>
          <a:p>
            <a:pPr marL="285750" indent="-285750">
              <a:spcBef>
                <a:spcPts val="600"/>
              </a:spcBef>
              <a:buFont typeface="Wingdings" panose="05000000000000000000" pitchFamily="2" charset="2"/>
              <a:buChar char="§"/>
            </a:pPr>
            <a:r>
              <a:rPr lang="uk-UA" dirty="0" smtClean="0">
                <a:latin typeface="Tahoma" panose="020B0604030504040204" pitchFamily="34" charset="0"/>
                <a:ea typeface="Tahoma" panose="020B0604030504040204" pitchFamily="34" charset="0"/>
                <a:cs typeface="Tahoma" panose="020B0604030504040204" pitchFamily="34" charset="0"/>
              </a:rPr>
              <a:t>перевіряють </a:t>
            </a:r>
            <a:r>
              <a:rPr lang="uk-UA" dirty="0">
                <a:latin typeface="Tahoma" panose="020B0604030504040204" pitchFamily="34" charset="0"/>
                <a:ea typeface="Tahoma" panose="020B0604030504040204" pitchFamily="34" charset="0"/>
                <a:cs typeface="Tahoma" panose="020B0604030504040204" pitchFamily="34" charset="0"/>
              </a:rPr>
              <a:t>вертикальність та співвісність опорних конструкцій, наявність і місця знаходження стиків, місця зміни перерізів;</a:t>
            </a:r>
          </a:p>
          <a:p>
            <a:pPr marL="285750" indent="-285750">
              <a:spcBef>
                <a:spcPts val="600"/>
              </a:spcBef>
              <a:buFont typeface="Wingdings" panose="05000000000000000000" pitchFamily="2" charset="2"/>
              <a:buChar char="§"/>
            </a:pPr>
            <a:r>
              <a:rPr lang="uk-UA" dirty="0">
                <a:latin typeface="Tahoma" panose="020B0604030504040204" pitchFamily="34" charset="0"/>
                <a:ea typeface="Tahoma" panose="020B0604030504040204" pitchFamily="34" charset="0"/>
                <a:cs typeface="Tahoma" panose="020B0604030504040204" pitchFamily="34" charset="0"/>
              </a:rPr>
              <a:t>вимірюють значення прогинів, вигинів, відхилів від вертикалі, нахилів, місцевих втрат стійкості, перекосів, зміщень та зсувів.</a:t>
            </a:r>
          </a:p>
          <a:p>
            <a:endParaRPr lang="uk-UA"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212259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833F91AE-B2A2-0845-9860-8BBBF4F8F7AC}"/>
              </a:ext>
            </a:extLst>
          </p:cNvPr>
          <p:cNvPicPr>
            <a:picLocks noChangeAspect="1"/>
          </p:cNvPicPr>
          <p:nvPr/>
        </p:nvPicPr>
        <p:blipFill rotWithShape="1">
          <a:blip r:embed="rId2" cstate="screen">
            <a:alphaModFix amt="5000"/>
            <a:extLst>
              <a:ext uri="{28A0092B-C50C-407E-A947-70E740481C1C}">
                <a14:useLocalDpi xmlns:a14="http://schemas.microsoft.com/office/drawing/2010/main"/>
              </a:ext>
            </a:extLst>
          </a:blip>
          <a:srcRect r="78433"/>
          <a:stretch/>
        </p:blipFill>
        <p:spPr>
          <a:xfrm>
            <a:off x="9106405" y="-45720"/>
            <a:ext cx="3107897" cy="6960057"/>
          </a:xfrm>
          <a:prstGeom prst="rect">
            <a:avLst/>
          </a:prstGeom>
        </p:spPr>
      </p:pic>
      <p:cxnSp>
        <p:nvCxnSpPr>
          <p:cNvPr id="11" name="Straight Connector 10">
            <a:extLst>
              <a:ext uri="{FF2B5EF4-FFF2-40B4-BE49-F238E27FC236}">
                <a16:creationId xmlns:a16="http://schemas.microsoft.com/office/drawing/2014/main" xmlns="" id="{F967020C-6560-514B-94C7-77D0704450A3}"/>
              </a:ext>
            </a:extLst>
          </p:cNvPr>
          <p:cNvCxnSpPr>
            <a:cxnSpLocks/>
          </p:cNvCxnSpPr>
          <p:nvPr/>
        </p:nvCxnSpPr>
        <p:spPr>
          <a:xfrm>
            <a:off x="0" y="1589035"/>
            <a:ext cx="734786" cy="0"/>
          </a:xfrm>
          <a:prstGeom prst="line">
            <a:avLst/>
          </a:prstGeom>
          <a:ln>
            <a:solidFill>
              <a:srgbClr val="FF941F"/>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xmlns="" id="{E1975B56-9BA3-B54E-8786-21C122B29895}"/>
              </a:ext>
            </a:extLst>
          </p:cNvPr>
          <p:cNvSpPr txBox="1"/>
          <p:nvPr/>
        </p:nvSpPr>
        <p:spPr>
          <a:xfrm>
            <a:off x="777650" y="1364667"/>
            <a:ext cx="5055114" cy="2554545"/>
          </a:xfrm>
          <a:prstGeom prst="rect">
            <a:avLst/>
          </a:prstGeom>
          <a:noFill/>
        </p:spPr>
        <p:txBody>
          <a:bodyPr wrap="square" rtlCol="0">
            <a:spAutoFit/>
          </a:bodyPr>
          <a:lstStyle/>
          <a:p>
            <a:pPr lvl="0">
              <a:defRPr/>
            </a:pPr>
            <a:r>
              <a:rPr lang="ru-RU" sz="4000" b="1" dirty="0">
                <a:latin typeface="Tahoma" panose="020B0604030504040204" pitchFamily="34" charset="0"/>
                <a:ea typeface="Tahoma" panose="020B0604030504040204" pitchFamily="34" charset="0"/>
                <a:cs typeface="Tahoma" panose="020B0604030504040204" pitchFamily="34" charset="0"/>
              </a:rPr>
              <a:t>ВИМІРЮВАЛЬНІ РОБОТИ. ДЕФЕКТИ І ПОШКОДЖЕННЯ</a:t>
            </a:r>
            <a:endParaRPr lang="en-US" sz="4000" b="1" dirty="0">
              <a:latin typeface="Tahoma" panose="020B0604030504040204" pitchFamily="34" charset="0"/>
              <a:ea typeface="Tahoma" panose="020B0604030504040204" pitchFamily="34" charset="0"/>
              <a:cs typeface="Tahoma" panose="020B0604030504040204" pitchFamily="34" charset="0"/>
            </a:endParaRPr>
          </a:p>
        </p:txBody>
      </p:sp>
      <p:sp>
        <p:nvSpPr>
          <p:cNvPr id="6" name="Rectangle 14">
            <a:extLst>
              <a:ext uri="{FF2B5EF4-FFF2-40B4-BE49-F238E27FC236}">
                <a16:creationId xmlns:a16="http://schemas.microsoft.com/office/drawing/2014/main" xmlns="" id="{B1D72C86-26B1-A340-A3C1-A20FB964BBF7}"/>
              </a:ext>
            </a:extLst>
          </p:cNvPr>
          <p:cNvSpPr/>
          <p:nvPr/>
        </p:nvSpPr>
        <p:spPr>
          <a:xfrm>
            <a:off x="6025661" y="785458"/>
            <a:ext cx="5688013" cy="5632311"/>
          </a:xfrm>
          <a:prstGeom prst="rect">
            <a:avLst/>
          </a:prstGeom>
        </p:spPr>
        <p:txBody>
          <a:bodyPr wrap="square">
            <a:spAutoFit/>
          </a:bodyPr>
          <a:lstStyle/>
          <a:p>
            <a:r>
              <a:rPr lang="ru-RU" b="1" dirty="0" smtClean="0">
                <a:solidFill>
                  <a:srgbClr val="FF8F00"/>
                </a:solidFill>
                <a:latin typeface="Tahoma" panose="020B0604030504040204" pitchFamily="34" charset="0"/>
                <a:ea typeface="Tahoma" panose="020B0604030504040204" pitchFamily="34" charset="0"/>
                <a:cs typeface="Tahoma" panose="020B0604030504040204" pitchFamily="34" charset="0"/>
              </a:rPr>
              <a:t>6.5 ДЕФЕКТИ І ПОШКОДЖЕННЯ</a:t>
            </a:r>
          </a:p>
          <a:p>
            <a:endParaRPr lang="ru-RU" b="1" dirty="0" smtClean="0">
              <a:solidFill>
                <a:srgbClr val="FF8F00"/>
              </a:solidFill>
              <a:latin typeface="Tahoma" panose="020B0604030504040204" pitchFamily="34" charset="0"/>
              <a:ea typeface="Tahoma" panose="020B0604030504040204" pitchFamily="34" charset="0"/>
              <a:cs typeface="Tahoma" panose="020B0604030504040204" pitchFamily="34" charset="0"/>
            </a:endParaRPr>
          </a:p>
          <a:p>
            <a:r>
              <a:rPr lang="ru-RU" dirty="0" smtClean="0">
                <a:latin typeface="Tahoma" panose="020B0604030504040204" pitchFamily="34" charset="0"/>
                <a:ea typeface="Tahoma" panose="020B0604030504040204" pitchFamily="34" charset="0"/>
                <a:cs typeface="Tahoma" panose="020B0604030504040204" pitchFamily="34" charset="0"/>
              </a:rPr>
              <a:t>6.5.1 </a:t>
            </a:r>
            <a:r>
              <a:rPr lang="ru-RU" dirty="0" err="1">
                <a:latin typeface="Tahoma" panose="020B0604030504040204" pitchFamily="34" charset="0"/>
                <a:ea typeface="Tahoma" panose="020B0604030504040204" pitchFamily="34" charset="0"/>
                <a:cs typeface="Tahoma" panose="020B0604030504040204" pitchFamily="34" charset="0"/>
              </a:rPr>
              <a:t>Дефекти</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a:latin typeface="Tahoma" panose="020B0604030504040204" pitchFamily="34" charset="0"/>
                <a:ea typeface="Tahoma" panose="020B0604030504040204" pitchFamily="34" charset="0"/>
                <a:cs typeface="Tahoma" panose="020B0604030504040204" pitchFamily="34" charset="0"/>
              </a:rPr>
              <a:t>сталевих</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a:latin typeface="Tahoma" panose="020B0604030504040204" pitchFamily="34" charset="0"/>
                <a:ea typeface="Tahoma" panose="020B0604030504040204" pitchFamily="34" charset="0"/>
                <a:cs typeface="Tahoma" panose="020B0604030504040204" pitchFamily="34" charset="0"/>
              </a:rPr>
              <a:t>конструкцій</a:t>
            </a:r>
            <a:r>
              <a:rPr lang="ru-RU" dirty="0">
                <a:latin typeface="Tahoma" panose="020B0604030504040204" pitchFamily="34" charset="0"/>
                <a:ea typeface="Tahoma" panose="020B0604030504040204" pitchFamily="34" charset="0"/>
                <a:cs typeface="Tahoma" panose="020B0604030504040204" pitchFamily="34" charset="0"/>
              </a:rPr>
              <a:t> є </a:t>
            </a:r>
            <a:r>
              <a:rPr lang="ru-RU" dirty="0" err="1">
                <a:latin typeface="Tahoma" panose="020B0604030504040204" pitchFamily="34" charset="0"/>
                <a:ea typeface="Tahoma" panose="020B0604030504040204" pitchFamily="34" charset="0"/>
                <a:cs typeface="Tahoma" panose="020B0604030504040204" pitchFamily="34" charset="0"/>
              </a:rPr>
              <a:t>наслідком</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smtClean="0">
                <a:latin typeface="Tahoma" panose="020B0604030504040204" pitchFamily="34" charset="0"/>
                <a:ea typeface="Tahoma" panose="020B0604030504040204" pitchFamily="34" charset="0"/>
                <a:cs typeface="Tahoma" panose="020B0604030504040204" pitchFamily="34" charset="0"/>
              </a:rPr>
              <a:t>помилок</a:t>
            </a:r>
            <a:r>
              <a:rPr lang="ru-RU" dirty="0" smtClean="0">
                <a:latin typeface="Tahoma" panose="020B0604030504040204" pitchFamily="34" charset="0"/>
                <a:ea typeface="Tahoma" panose="020B0604030504040204" pitchFamily="34" charset="0"/>
                <a:cs typeface="Tahoma" panose="020B0604030504040204" pitchFamily="34" charset="0"/>
              </a:rPr>
              <a:t>, </a:t>
            </a:r>
            <a:r>
              <a:rPr lang="ru-RU" dirty="0" err="1" smtClean="0">
                <a:latin typeface="Tahoma" panose="020B0604030504040204" pitchFamily="34" charset="0"/>
                <a:ea typeface="Tahoma" panose="020B0604030504040204" pitchFamily="34" charset="0"/>
                <a:cs typeface="Tahoma" panose="020B0604030504040204" pitchFamily="34" charset="0"/>
              </a:rPr>
              <a:t>відхилів</a:t>
            </a:r>
            <a:r>
              <a:rPr lang="ru-RU" dirty="0" smtClean="0">
                <a:latin typeface="Tahoma" panose="020B0604030504040204" pitchFamily="34" charset="0"/>
                <a:ea typeface="Tahoma" panose="020B0604030504040204" pitchFamily="34" charset="0"/>
                <a:cs typeface="Tahoma" panose="020B0604030504040204" pitchFamily="34" charset="0"/>
              </a:rPr>
              <a:t> </a:t>
            </a:r>
            <a:r>
              <a:rPr lang="ru-RU" dirty="0" err="1">
                <a:latin typeface="Tahoma" panose="020B0604030504040204" pitchFamily="34" charset="0"/>
                <a:ea typeface="Tahoma" panose="020B0604030504040204" pitchFamily="34" charset="0"/>
                <a:cs typeface="Tahoma" panose="020B0604030504040204" pitchFamily="34" charset="0"/>
              </a:rPr>
              <a:t>від</a:t>
            </a:r>
            <a:r>
              <a:rPr lang="ru-RU" dirty="0">
                <a:latin typeface="Tahoma" panose="020B0604030504040204" pitchFamily="34" charset="0"/>
                <a:ea typeface="Tahoma" panose="020B0604030504040204" pitchFamily="34" charset="0"/>
                <a:cs typeface="Tahoma" panose="020B0604030504040204" pitchFamily="34" charset="0"/>
              </a:rPr>
              <a:t> правил </a:t>
            </a:r>
            <a:r>
              <a:rPr lang="ru-RU" dirty="0" err="1">
                <a:latin typeface="Tahoma" panose="020B0604030504040204" pitchFamily="34" charset="0"/>
                <a:ea typeface="Tahoma" panose="020B0604030504040204" pitchFamily="34" charset="0"/>
                <a:cs typeface="Tahoma" panose="020B0604030504040204" pitchFamily="34" charset="0"/>
              </a:rPr>
              <a:t>проектування</a:t>
            </a:r>
            <a:r>
              <a:rPr lang="ru-RU" dirty="0">
                <a:latin typeface="Tahoma" panose="020B0604030504040204" pitchFamily="34" charset="0"/>
                <a:ea typeface="Tahoma" panose="020B0604030504040204" pitchFamily="34" charset="0"/>
                <a:cs typeface="Tahoma" panose="020B0604030504040204" pitchFamily="34" charset="0"/>
              </a:rPr>
              <a:t> та </a:t>
            </a:r>
            <a:r>
              <a:rPr lang="ru-RU" dirty="0" smtClean="0">
                <a:latin typeface="Tahoma" panose="020B0604030504040204" pitchFamily="34" charset="0"/>
                <a:ea typeface="Tahoma" panose="020B0604030504040204" pitchFamily="34" charset="0"/>
                <a:cs typeface="Tahoma" panose="020B0604030504040204" pitchFamily="34" charset="0"/>
              </a:rPr>
              <a:t>про-</a:t>
            </a:r>
            <a:r>
              <a:rPr lang="ru-RU" dirty="0" err="1" smtClean="0">
                <a:latin typeface="Tahoma" panose="020B0604030504040204" pitchFamily="34" charset="0"/>
                <a:ea typeface="Tahoma" panose="020B0604030504040204" pitchFamily="34" charset="0"/>
                <a:cs typeface="Tahoma" panose="020B0604030504040204" pitchFamily="34" charset="0"/>
              </a:rPr>
              <a:t>вадження</a:t>
            </a:r>
            <a:r>
              <a:rPr lang="ru-RU" dirty="0" smtClean="0">
                <a:latin typeface="Tahoma" panose="020B0604030504040204" pitchFamily="34" charset="0"/>
                <a:ea typeface="Tahoma" panose="020B0604030504040204" pitchFamily="34" charset="0"/>
                <a:cs typeface="Tahoma" panose="020B0604030504040204" pitchFamily="34" charset="0"/>
              </a:rPr>
              <a:t> </a:t>
            </a:r>
            <a:r>
              <a:rPr lang="ru-RU" dirty="0" err="1">
                <a:latin typeface="Tahoma" panose="020B0604030504040204" pitchFamily="34" charset="0"/>
                <a:ea typeface="Tahoma" panose="020B0604030504040204" pitchFamily="34" charset="0"/>
                <a:cs typeface="Tahoma" panose="020B0604030504040204" pitchFamily="34" charset="0"/>
              </a:rPr>
              <a:t>робіт</a:t>
            </a:r>
            <a:r>
              <a:rPr lang="ru-RU" dirty="0">
                <a:latin typeface="Tahoma" panose="020B0604030504040204" pitchFamily="34" charset="0"/>
                <a:ea typeface="Tahoma" panose="020B0604030504040204" pitchFamily="34" charset="0"/>
                <a:cs typeface="Tahoma" panose="020B0604030504040204" pitchFamily="34" charset="0"/>
              </a:rPr>
              <a:t> при </a:t>
            </a:r>
            <a:r>
              <a:rPr lang="ru-RU" dirty="0" err="1">
                <a:latin typeface="Tahoma" panose="020B0604030504040204" pitchFamily="34" charset="0"/>
                <a:ea typeface="Tahoma" panose="020B0604030504040204" pitchFamily="34" charset="0"/>
                <a:cs typeface="Tahoma" panose="020B0604030504040204" pitchFamily="34" charset="0"/>
              </a:rPr>
              <a:t>проектуванні</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a:latin typeface="Tahoma" panose="020B0604030504040204" pitchFamily="34" charset="0"/>
                <a:ea typeface="Tahoma" panose="020B0604030504040204" pitchFamily="34" charset="0"/>
                <a:cs typeface="Tahoma" panose="020B0604030504040204" pitchFamily="34" charset="0"/>
              </a:rPr>
              <a:t>виготовленні</a:t>
            </a:r>
            <a:r>
              <a:rPr lang="ru-RU" dirty="0">
                <a:latin typeface="Tahoma" panose="020B0604030504040204" pitchFamily="34" charset="0"/>
                <a:ea typeface="Tahoma" panose="020B0604030504040204" pitchFamily="34" charset="0"/>
                <a:cs typeface="Tahoma" panose="020B0604030504040204" pitchFamily="34" charset="0"/>
              </a:rPr>
              <a:t> та </a:t>
            </a:r>
            <a:r>
              <a:rPr lang="ru-RU" dirty="0" err="1">
                <a:latin typeface="Tahoma" panose="020B0604030504040204" pitchFamily="34" charset="0"/>
                <a:ea typeface="Tahoma" panose="020B0604030504040204" pitchFamily="34" charset="0"/>
                <a:cs typeface="Tahoma" panose="020B0604030504040204" pitchFamily="34" charset="0"/>
              </a:rPr>
              <a:t>монтажі</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smtClean="0">
                <a:latin typeface="Tahoma" panose="020B0604030504040204" pitchFamily="34" charset="0"/>
                <a:ea typeface="Tahoma" panose="020B0604030504040204" pitchFamily="34" charset="0"/>
                <a:cs typeface="Tahoma" panose="020B0604030504040204" pitchFamily="34" charset="0"/>
              </a:rPr>
              <a:t>конструкцій</a:t>
            </a:r>
            <a:r>
              <a:rPr lang="ru-RU" dirty="0" smtClean="0">
                <a:latin typeface="Tahoma" panose="020B0604030504040204" pitchFamily="34" charset="0"/>
                <a:ea typeface="Tahoma" panose="020B0604030504040204" pitchFamily="34" charset="0"/>
                <a:cs typeface="Tahoma" panose="020B0604030504040204" pitchFamily="34" charset="0"/>
              </a:rPr>
              <a:t> та </a:t>
            </a:r>
            <a:r>
              <a:rPr lang="ru-RU" dirty="0" err="1" smtClean="0">
                <a:latin typeface="Tahoma" panose="020B0604030504040204" pitchFamily="34" charset="0"/>
                <a:ea typeface="Tahoma" panose="020B0604030504040204" pitchFamily="34" charset="0"/>
                <a:cs typeface="Tahoma" panose="020B0604030504040204" pitchFamily="34" charset="0"/>
              </a:rPr>
              <a:t>поділяються</a:t>
            </a:r>
            <a:r>
              <a:rPr lang="ru-RU" dirty="0" smtClean="0">
                <a:latin typeface="Tahoma" panose="020B0604030504040204" pitchFamily="34" charset="0"/>
                <a:ea typeface="Tahoma" panose="020B0604030504040204" pitchFamily="34" charset="0"/>
                <a:cs typeface="Tahoma" panose="020B0604030504040204" pitchFamily="34" charset="0"/>
              </a:rPr>
              <a:t> </a:t>
            </a:r>
            <a:r>
              <a:rPr lang="ru-RU" dirty="0">
                <a:latin typeface="Tahoma" panose="020B0604030504040204" pitchFamily="34" charset="0"/>
                <a:ea typeface="Tahoma" panose="020B0604030504040204" pitchFamily="34" charset="0"/>
                <a:cs typeface="Tahoma" panose="020B0604030504040204" pitchFamily="34" charset="0"/>
              </a:rPr>
              <a:t>на </a:t>
            </a:r>
            <a:r>
              <a:rPr lang="ru-RU" dirty="0" smtClean="0">
                <a:latin typeface="Tahoma" panose="020B0604030504040204" pitchFamily="34" charset="0"/>
                <a:ea typeface="Tahoma" panose="020B0604030504040204" pitchFamily="34" charset="0"/>
                <a:cs typeface="Tahoma" panose="020B0604030504040204" pitchFamily="34" charset="0"/>
              </a:rPr>
              <a:t>2 </a:t>
            </a:r>
            <a:r>
              <a:rPr lang="ru-RU" dirty="0" err="1" smtClean="0">
                <a:latin typeface="Tahoma" panose="020B0604030504040204" pitchFamily="34" charset="0"/>
                <a:ea typeface="Tahoma" panose="020B0604030504040204" pitchFamily="34" charset="0"/>
                <a:cs typeface="Tahoma" panose="020B0604030504040204" pitchFamily="34" charset="0"/>
              </a:rPr>
              <a:t>категорії</a:t>
            </a:r>
            <a:r>
              <a:rPr lang="ru-RU" dirty="0">
                <a:latin typeface="Tahoma" panose="020B0604030504040204" pitchFamily="34" charset="0"/>
                <a:ea typeface="Tahoma" panose="020B0604030504040204" pitchFamily="34" charset="0"/>
                <a:cs typeface="Tahoma" panose="020B0604030504040204" pitchFamily="34" charset="0"/>
              </a:rPr>
              <a:t>:</a:t>
            </a:r>
          </a:p>
          <a:p>
            <a:pPr marL="285750" indent="-285750">
              <a:buFont typeface="Wingdings" panose="05000000000000000000" pitchFamily="2" charset="2"/>
              <a:buChar char="§"/>
            </a:pPr>
            <a:r>
              <a:rPr lang="ru-RU" dirty="0" err="1" smtClean="0">
                <a:latin typeface="Tahoma" panose="020B0604030504040204" pitchFamily="34" charset="0"/>
                <a:ea typeface="Tahoma" panose="020B0604030504040204" pitchFamily="34" charset="0"/>
                <a:cs typeface="Tahoma" panose="020B0604030504040204" pitchFamily="34" charset="0"/>
              </a:rPr>
              <a:t>дефекти</a:t>
            </a:r>
            <a:r>
              <a:rPr lang="ru-RU" dirty="0" smtClean="0">
                <a:latin typeface="Tahoma" panose="020B0604030504040204" pitchFamily="34" charset="0"/>
                <a:ea typeface="Tahoma" panose="020B0604030504040204" pitchFamily="34" charset="0"/>
                <a:cs typeface="Tahoma" panose="020B0604030504040204" pitchFamily="34" charset="0"/>
              </a:rPr>
              <a:t> </a:t>
            </a:r>
            <a:r>
              <a:rPr lang="ru-RU" dirty="0" err="1" smtClean="0">
                <a:latin typeface="Tahoma" panose="020B0604030504040204" pitchFamily="34" charset="0"/>
                <a:ea typeface="Tahoma" panose="020B0604030504040204" pitchFamily="34" charset="0"/>
                <a:cs typeface="Tahoma" panose="020B0604030504040204" pitchFamily="34" charset="0"/>
              </a:rPr>
              <a:t>виготовлення</a:t>
            </a:r>
            <a:endParaRPr lang="ru-RU"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
            </a:pPr>
            <a:r>
              <a:rPr lang="ru-RU" dirty="0" err="1" smtClean="0">
                <a:latin typeface="Tahoma" panose="020B0604030504040204" pitchFamily="34" charset="0"/>
                <a:ea typeface="Tahoma" panose="020B0604030504040204" pitchFamily="34" charset="0"/>
                <a:cs typeface="Tahoma" panose="020B0604030504040204" pitchFamily="34" charset="0"/>
              </a:rPr>
              <a:t>дефекти</a:t>
            </a:r>
            <a:r>
              <a:rPr lang="ru-RU" dirty="0" smtClean="0">
                <a:latin typeface="Tahoma" panose="020B0604030504040204" pitchFamily="34" charset="0"/>
                <a:ea typeface="Tahoma" panose="020B0604030504040204" pitchFamily="34" charset="0"/>
                <a:cs typeface="Tahoma" panose="020B0604030504040204" pitchFamily="34" charset="0"/>
              </a:rPr>
              <a:t> </a:t>
            </a:r>
            <a:r>
              <a:rPr lang="ru-RU" dirty="0" err="1" smtClean="0">
                <a:latin typeface="Tahoma" panose="020B0604030504040204" pitchFamily="34" charset="0"/>
                <a:ea typeface="Tahoma" panose="020B0604030504040204" pitchFamily="34" charset="0"/>
                <a:cs typeface="Tahoma" panose="020B0604030504040204" pitchFamily="34" charset="0"/>
              </a:rPr>
              <a:t>експлуатації</a:t>
            </a:r>
            <a:endParaRPr lang="ru-RU" dirty="0">
              <a:latin typeface="Tahoma" panose="020B0604030504040204" pitchFamily="34" charset="0"/>
              <a:ea typeface="Tahoma" panose="020B0604030504040204" pitchFamily="34" charset="0"/>
              <a:cs typeface="Tahoma" panose="020B0604030504040204" pitchFamily="34" charset="0"/>
            </a:endParaRPr>
          </a:p>
          <a:p>
            <a:pPr marL="285750" indent="-285750">
              <a:buFontTx/>
              <a:buChar char="-"/>
            </a:pPr>
            <a:endParaRPr lang="ru-RU" b="1" dirty="0">
              <a:latin typeface="Tahoma" panose="020B0604030504040204" pitchFamily="34" charset="0"/>
              <a:ea typeface="Tahoma" panose="020B0604030504040204" pitchFamily="34" charset="0"/>
              <a:cs typeface="Tahoma" panose="020B0604030504040204" pitchFamily="34" charset="0"/>
            </a:endParaRPr>
          </a:p>
          <a:p>
            <a:r>
              <a:rPr lang="ru-RU" dirty="0" err="1">
                <a:latin typeface="Tahoma" panose="020B0604030504040204" pitchFamily="34" charset="0"/>
                <a:ea typeface="Tahoma" panose="020B0604030504040204" pitchFamily="34" charset="0"/>
                <a:cs typeface="Tahoma" panose="020B0604030504040204" pitchFamily="34" charset="0"/>
              </a:rPr>
              <a:t>Найбільш</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a:latin typeface="Tahoma" panose="020B0604030504040204" pitchFamily="34" charset="0"/>
                <a:ea typeface="Tahoma" panose="020B0604030504040204" pitchFamily="34" charset="0"/>
                <a:cs typeface="Tahoma" panose="020B0604030504040204" pitchFamily="34" charset="0"/>
              </a:rPr>
              <a:t>характерними</a:t>
            </a:r>
            <a:r>
              <a:rPr lang="ru-RU" dirty="0">
                <a:latin typeface="Tahoma" panose="020B0604030504040204" pitchFamily="34" charset="0"/>
                <a:ea typeface="Tahoma" panose="020B0604030504040204" pitchFamily="34" charset="0"/>
                <a:cs typeface="Tahoma" panose="020B0604030504040204" pitchFamily="34" charset="0"/>
              </a:rPr>
              <a:t> дефектами, </a:t>
            </a:r>
            <a:r>
              <a:rPr lang="ru-RU" dirty="0" err="1">
                <a:latin typeface="Tahoma" panose="020B0604030504040204" pitchFamily="34" charset="0"/>
                <a:ea typeface="Tahoma" panose="020B0604030504040204" pitchFamily="34" charset="0"/>
                <a:cs typeface="Tahoma" panose="020B0604030504040204" pitchFamily="34" charset="0"/>
              </a:rPr>
              <a:t>які</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a:latin typeface="Tahoma" panose="020B0604030504040204" pitchFamily="34" charset="0"/>
                <a:ea typeface="Tahoma" panose="020B0604030504040204" pitchFamily="34" charset="0"/>
                <a:cs typeface="Tahoma" panose="020B0604030504040204" pitchFamily="34" charset="0"/>
              </a:rPr>
              <a:t>впливають</a:t>
            </a:r>
            <a:r>
              <a:rPr lang="ru-RU" dirty="0">
                <a:latin typeface="Tahoma" panose="020B0604030504040204" pitchFamily="34" charset="0"/>
                <a:ea typeface="Tahoma" panose="020B0604030504040204" pitchFamily="34" charset="0"/>
                <a:cs typeface="Tahoma" panose="020B0604030504040204" pitchFamily="34" charset="0"/>
              </a:rPr>
              <a:t> на </a:t>
            </a:r>
            <a:r>
              <a:rPr lang="ru-RU" dirty="0" err="1">
                <a:latin typeface="Tahoma" panose="020B0604030504040204" pitchFamily="34" charset="0"/>
                <a:ea typeface="Tahoma" panose="020B0604030504040204" pitchFamily="34" charset="0"/>
                <a:cs typeface="Tahoma" panose="020B0604030504040204" pitchFamily="34" charset="0"/>
              </a:rPr>
              <a:t>працездатність</a:t>
            </a:r>
            <a:r>
              <a:rPr lang="ru-RU" dirty="0">
                <a:latin typeface="Tahoma" panose="020B0604030504040204" pitchFamily="34" charset="0"/>
                <a:ea typeface="Tahoma" panose="020B0604030504040204" pitchFamily="34" charset="0"/>
                <a:cs typeface="Tahoma" panose="020B0604030504040204" pitchFamily="34" charset="0"/>
              </a:rPr>
              <a:t> і </a:t>
            </a:r>
            <a:r>
              <a:rPr lang="ru-RU" dirty="0" err="1">
                <a:latin typeface="Tahoma" panose="020B0604030504040204" pitchFamily="34" charset="0"/>
                <a:ea typeface="Tahoma" panose="020B0604030504040204" pitchFamily="34" charset="0"/>
                <a:cs typeface="Tahoma" panose="020B0604030504040204" pitchFamily="34" charset="0"/>
              </a:rPr>
              <a:t>експлуатаційну</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a:latin typeface="Tahoma" panose="020B0604030504040204" pitchFamily="34" charset="0"/>
                <a:ea typeface="Tahoma" panose="020B0604030504040204" pitchFamily="34" charset="0"/>
                <a:cs typeface="Tahoma" panose="020B0604030504040204" pitchFamily="34" charset="0"/>
              </a:rPr>
              <a:t>придатність</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smtClean="0">
                <a:latin typeface="Tahoma" panose="020B0604030504040204" pitchFamily="34" charset="0"/>
                <a:ea typeface="Tahoma" panose="020B0604030504040204" pitchFamily="34" charset="0"/>
                <a:cs typeface="Tahoma" panose="020B0604030504040204" pitchFamily="34" charset="0"/>
              </a:rPr>
              <a:t>конструкцій</a:t>
            </a:r>
            <a:r>
              <a:rPr lang="ru-RU" dirty="0" smtClean="0">
                <a:latin typeface="Tahoma" panose="020B0604030504040204" pitchFamily="34" charset="0"/>
                <a:ea typeface="Tahoma" panose="020B0604030504040204" pitchFamily="34" charset="0"/>
                <a:cs typeface="Tahoma" panose="020B0604030504040204" pitchFamily="34" charset="0"/>
              </a:rPr>
              <a:t> є</a:t>
            </a:r>
            <a:r>
              <a:rPr lang="ru-RU" dirty="0">
                <a:latin typeface="Tahoma" panose="020B0604030504040204" pitchFamily="34" charset="0"/>
                <a:ea typeface="Tahoma" panose="020B0604030504040204" pitchFamily="34" charset="0"/>
                <a:cs typeface="Tahoma" panose="020B0604030504040204" pitchFamily="34" charset="0"/>
              </a:rPr>
              <a:t>:</a:t>
            </a:r>
          </a:p>
          <a:p>
            <a:pPr marL="285750" indent="-285750">
              <a:buFont typeface="Wingdings" panose="05000000000000000000" pitchFamily="2" charset="2"/>
              <a:buChar char="§"/>
            </a:pPr>
            <a:r>
              <a:rPr lang="ru-RU" dirty="0" err="1" smtClean="0">
                <a:latin typeface="Tahoma" panose="020B0604030504040204" pitchFamily="34" charset="0"/>
                <a:ea typeface="Tahoma" panose="020B0604030504040204" pitchFamily="34" charset="0"/>
                <a:cs typeface="Tahoma" panose="020B0604030504040204" pitchFamily="34" charset="0"/>
              </a:rPr>
              <a:t>невідповідність</a:t>
            </a:r>
            <a:r>
              <a:rPr lang="ru-RU" dirty="0" smtClean="0">
                <a:latin typeface="Tahoma" panose="020B0604030504040204" pitchFamily="34" charset="0"/>
                <a:ea typeface="Tahoma" panose="020B0604030504040204" pitchFamily="34" charset="0"/>
                <a:cs typeface="Tahoma" panose="020B0604030504040204" pitchFamily="34" charset="0"/>
              </a:rPr>
              <a:t> </a:t>
            </a:r>
            <a:r>
              <a:rPr lang="ru-RU" dirty="0" err="1">
                <a:latin typeface="Tahoma" panose="020B0604030504040204" pitchFamily="34" charset="0"/>
                <a:ea typeface="Tahoma" panose="020B0604030504040204" pitchFamily="34" charset="0"/>
                <a:cs typeface="Tahoma" panose="020B0604030504040204" pitchFamily="34" charset="0"/>
              </a:rPr>
              <a:t>якості</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a:latin typeface="Tahoma" panose="020B0604030504040204" pitchFamily="34" charset="0"/>
                <a:ea typeface="Tahoma" panose="020B0604030504040204" pitchFamily="34" charset="0"/>
                <a:cs typeface="Tahoma" panose="020B0604030504040204" pitchFamily="34" charset="0"/>
              </a:rPr>
              <a:t>сталі</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a:latin typeface="Tahoma" panose="020B0604030504040204" pitchFamily="34" charset="0"/>
                <a:ea typeface="Tahoma" panose="020B0604030504040204" pitchFamily="34" charset="0"/>
                <a:cs typeface="Tahoma" panose="020B0604030504040204" pitchFamily="34" charset="0"/>
              </a:rPr>
              <a:t>умовам</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a:latin typeface="Tahoma" panose="020B0604030504040204" pitchFamily="34" charset="0"/>
                <a:ea typeface="Tahoma" panose="020B0604030504040204" pitchFamily="34" charset="0"/>
                <a:cs typeface="Tahoma" panose="020B0604030504040204" pitchFamily="34" charset="0"/>
              </a:rPr>
              <a:t>роботи</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smtClean="0">
                <a:latin typeface="Tahoma" panose="020B0604030504040204" pitchFamily="34" charset="0"/>
                <a:ea typeface="Tahoma" panose="020B0604030504040204" pitchFamily="34" charset="0"/>
                <a:cs typeface="Tahoma" panose="020B0604030504040204" pitchFamily="34" charset="0"/>
              </a:rPr>
              <a:t>конструкції</a:t>
            </a:r>
            <a:endParaRPr lang="ru-RU"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
            </a:pPr>
            <a:r>
              <a:rPr lang="ru-RU" dirty="0" err="1" smtClean="0">
                <a:latin typeface="Tahoma" panose="020B0604030504040204" pitchFamily="34" charset="0"/>
                <a:ea typeface="Tahoma" panose="020B0604030504040204" pitchFamily="34" charset="0"/>
                <a:cs typeface="Tahoma" panose="020B0604030504040204" pitchFamily="34" charset="0"/>
              </a:rPr>
              <a:t>тріщини</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a:latin typeface="Tahoma" panose="020B0604030504040204" pitchFamily="34" charset="0"/>
                <a:ea typeface="Tahoma" panose="020B0604030504040204" pitchFamily="34" charset="0"/>
                <a:cs typeface="Tahoma" panose="020B0604030504040204" pitchFamily="34" charset="0"/>
              </a:rPr>
              <a:t>вирізи</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smtClean="0">
                <a:latin typeface="Tahoma" panose="020B0604030504040204" pitchFamily="34" charset="0"/>
                <a:ea typeface="Tahoma" panose="020B0604030504040204" pitchFamily="34" charset="0"/>
                <a:cs typeface="Tahoma" panose="020B0604030504040204" pitchFamily="34" charset="0"/>
              </a:rPr>
              <a:t>вириви</a:t>
            </a:r>
            <a:endParaRPr lang="ru-RU"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
            </a:pPr>
            <a:r>
              <a:rPr lang="ru-RU" dirty="0" err="1" smtClean="0">
                <a:latin typeface="Tahoma" panose="020B0604030504040204" pitchFamily="34" charset="0"/>
                <a:ea typeface="Tahoma" panose="020B0604030504040204" pitchFamily="34" charset="0"/>
                <a:cs typeface="Tahoma" panose="020B0604030504040204" pitchFamily="34" charset="0"/>
              </a:rPr>
              <a:t>відхили</a:t>
            </a:r>
            <a:r>
              <a:rPr lang="ru-RU" dirty="0" smtClean="0">
                <a:latin typeface="Tahoma" panose="020B0604030504040204" pitchFamily="34" charset="0"/>
                <a:ea typeface="Tahoma" panose="020B0604030504040204" pitchFamily="34" charset="0"/>
                <a:cs typeface="Tahoma" panose="020B0604030504040204" pitchFamily="34" charset="0"/>
              </a:rPr>
              <a:t> </a:t>
            </a:r>
            <a:r>
              <a:rPr lang="ru-RU" dirty="0" err="1">
                <a:latin typeface="Tahoma" panose="020B0604030504040204" pitchFamily="34" charset="0"/>
                <a:ea typeface="Tahoma" panose="020B0604030504040204" pitchFamily="34" charset="0"/>
                <a:cs typeface="Tahoma" panose="020B0604030504040204" pitchFamily="34" charset="0"/>
              </a:rPr>
              <a:t>геометричних</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a:latin typeface="Tahoma" panose="020B0604030504040204" pitchFamily="34" charset="0"/>
                <a:ea typeface="Tahoma" panose="020B0604030504040204" pitchFamily="34" charset="0"/>
                <a:cs typeface="Tahoma" panose="020B0604030504040204" pitchFamily="34" charset="0"/>
              </a:rPr>
              <a:t>розмірів</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a:latin typeface="Tahoma" panose="020B0604030504040204" pitchFamily="34" charset="0"/>
                <a:ea typeface="Tahoma" panose="020B0604030504040204" pitchFamily="34" charset="0"/>
                <a:cs typeface="Tahoma" panose="020B0604030504040204" pitchFamily="34" charset="0"/>
              </a:rPr>
              <a:t>перерізів</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a:latin typeface="Tahoma" panose="020B0604030504040204" pitchFamily="34" charset="0"/>
                <a:ea typeface="Tahoma" panose="020B0604030504040204" pitchFamily="34" charset="0"/>
                <a:cs typeface="Tahoma" panose="020B0604030504040204" pitchFamily="34" charset="0"/>
              </a:rPr>
              <a:t>від</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smtClean="0">
                <a:latin typeface="Tahoma" panose="020B0604030504040204" pitchFamily="34" charset="0"/>
                <a:ea typeface="Tahoma" panose="020B0604030504040204" pitchFamily="34" charset="0"/>
                <a:cs typeface="Tahoma" panose="020B0604030504040204" pitchFamily="34" charset="0"/>
              </a:rPr>
              <a:t>проектних</a:t>
            </a:r>
            <a:endParaRPr lang="ru-RU"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
            </a:pPr>
            <a:r>
              <a:rPr lang="ru-RU" dirty="0" err="1" smtClean="0">
                <a:latin typeface="Tahoma" panose="020B0604030504040204" pitchFamily="34" charset="0"/>
                <a:ea typeface="Tahoma" panose="020B0604030504040204" pitchFamily="34" charset="0"/>
                <a:cs typeface="Tahoma" panose="020B0604030504040204" pitchFamily="34" charset="0"/>
              </a:rPr>
              <a:t>непрямолінійність</a:t>
            </a:r>
            <a:r>
              <a:rPr lang="ru-RU" dirty="0" smtClean="0">
                <a:latin typeface="Tahoma" panose="020B0604030504040204" pitchFamily="34" charset="0"/>
                <a:ea typeface="Tahoma" panose="020B0604030504040204" pitchFamily="34" charset="0"/>
                <a:cs typeface="Tahoma" panose="020B0604030504040204" pitchFamily="34" charset="0"/>
              </a:rPr>
              <a:t> </a:t>
            </a:r>
            <a:r>
              <a:rPr lang="ru-RU" dirty="0" err="1" smtClean="0">
                <a:latin typeface="Tahoma" panose="020B0604030504040204" pitchFamily="34" charset="0"/>
                <a:ea typeface="Tahoma" panose="020B0604030504040204" pitchFamily="34" charset="0"/>
                <a:cs typeface="Tahoma" panose="020B0604030504040204" pitchFamily="34" charset="0"/>
              </a:rPr>
              <a:t>елементів</a:t>
            </a:r>
            <a:endParaRPr lang="ru-RU"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Wingdings" panose="05000000000000000000" pitchFamily="2" charset="2"/>
              <a:buChar char="§"/>
            </a:pPr>
            <a:r>
              <a:rPr lang="ru-RU" dirty="0" err="1" smtClean="0">
                <a:latin typeface="Tahoma" panose="020B0604030504040204" pitchFamily="34" charset="0"/>
                <a:ea typeface="Tahoma" panose="020B0604030504040204" pitchFamily="34" charset="0"/>
                <a:cs typeface="Tahoma" panose="020B0604030504040204" pitchFamily="34" charset="0"/>
              </a:rPr>
              <a:t>відхили</a:t>
            </a:r>
            <a:r>
              <a:rPr lang="ru-RU" dirty="0" smtClean="0">
                <a:latin typeface="Tahoma" panose="020B0604030504040204" pitchFamily="34" charset="0"/>
                <a:ea typeface="Tahoma" panose="020B0604030504040204" pitchFamily="34" charset="0"/>
                <a:cs typeface="Tahoma" panose="020B0604030504040204" pitchFamily="34" charset="0"/>
              </a:rPr>
              <a:t> </a:t>
            </a:r>
            <a:r>
              <a:rPr lang="ru-RU" dirty="0" err="1">
                <a:latin typeface="Tahoma" panose="020B0604030504040204" pitchFamily="34" charset="0"/>
                <a:ea typeface="Tahoma" panose="020B0604030504040204" pitchFamily="34" charset="0"/>
                <a:cs typeface="Tahoma" panose="020B0604030504040204" pitchFamily="34" charset="0"/>
              </a:rPr>
              <a:t>від</a:t>
            </a:r>
            <a:r>
              <a:rPr lang="ru-RU" dirty="0">
                <a:latin typeface="Tahoma" panose="020B0604030504040204" pitchFamily="34" charset="0"/>
                <a:ea typeface="Tahoma" panose="020B0604030504040204" pitchFamily="34" charset="0"/>
                <a:cs typeface="Tahoma" panose="020B0604030504040204" pitchFamily="34" charset="0"/>
              </a:rPr>
              <a:t> проектного </a:t>
            </a:r>
            <a:r>
              <a:rPr lang="ru-RU" dirty="0" err="1">
                <a:latin typeface="Tahoma" panose="020B0604030504040204" pitchFamily="34" charset="0"/>
                <a:ea typeface="Tahoma" panose="020B0604030504040204" pitchFamily="34" charset="0"/>
                <a:cs typeface="Tahoma" panose="020B0604030504040204" pitchFamily="34" charset="0"/>
              </a:rPr>
              <a:t>положення</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a:latin typeface="Tahoma" panose="020B0604030504040204" pitchFamily="34" charset="0"/>
                <a:ea typeface="Tahoma" panose="020B0604030504040204" pitchFamily="34" charset="0"/>
                <a:cs typeface="Tahoma" panose="020B0604030504040204" pitchFamily="34" charset="0"/>
              </a:rPr>
              <a:t>сталевих</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a:latin typeface="Tahoma" panose="020B0604030504040204" pitchFamily="34" charset="0"/>
                <a:ea typeface="Tahoma" panose="020B0604030504040204" pitchFamily="34" charset="0"/>
                <a:cs typeface="Tahoma" panose="020B0604030504040204" pitchFamily="34" charset="0"/>
              </a:rPr>
              <a:t>конструкцій</a:t>
            </a:r>
            <a:r>
              <a:rPr lang="ru-RU" dirty="0">
                <a:latin typeface="Tahoma" panose="020B0604030504040204" pitchFamily="34" charset="0"/>
                <a:ea typeface="Tahoma" panose="020B0604030504040204" pitchFamily="34" charset="0"/>
                <a:cs typeface="Tahoma" panose="020B0604030504040204" pitchFamily="34" charset="0"/>
              </a:rPr>
              <a:t> та </a:t>
            </a:r>
            <a:r>
              <a:rPr lang="ru-RU" dirty="0" err="1">
                <a:latin typeface="Tahoma" panose="020B0604030504040204" pitchFamily="34" charset="0"/>
                <a:ea typeface="Tahoma" panose="020B0604030504040204" pitchFamily="34" charset="0"/>
                <a:cs typeface="Tahoma" panose="020B0604030504040204" pitchFamily="34" charset="0"/>
              </a:rPr>
              <a:t>їх</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smtClean="0">
                <a:latin typeface="Tahoma" panose="020B0604030504040204" pitchFamily="34" charset="0"/>
                <a:ea typeface="Tahoma" panose="020B0604030504040204" pitchFamily="34" charset="0"/>
                <a:cs typeface="Tahoma" panose="020B0604030504040204" pitchFamily="34" charset="0"/>
              </a:rPr>
              <a:t>елементів</a:t>
            </a:r>
            <a:endParaRPr lang="ru-RU"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910808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096000" y="1853920"/>
            <a:ext cx="5688013" cy="3693319"/>
          </a:xfrm>
          <a:prstGeom prst="rect">
            <a:avLst/>
          </a:prstGeom>
        </p:spPr>
        <p:txBody>
          <a:bodyPr wrap="square">
            <a:spAutoFit/>
          </a:bodyPr>
          <a:lstStyle/>
          <a:p>
            <a:pPr marL="285750" indent="-285750">
              <a:buFont typeface="Wingdings" panose="05000000000000000000" pitchFamily="2" charset="2"/>
              <a:buChar char="§"/>
            </a:pPr>
            <a:r>
              <a:rPr lang="ru-RU" dirty="0">
                <a:latin typeface="Tahoma" panose="020B0604030504040204" pitchFamily="34" charset="0"/>
                <a:ea typeface="Tahoma" panose="020B0604030504040204" pitchFamily="34" charset="0"/>
                <a:cs typeface="Tahoma" panose="020B0604030504040204" pitchFamily="34" charset="0"/>
              </a:rPr>
              <a:t>неточна </a:t>
            </a:r>
            <a:r>
              <a:rPr lang="ru-RU" dirty="0" err="1">
                <a:latin typeface="Tahoma" panose="020B0604030504040204" pitchFamily="34" charset="0"/>
                <a:ea typeface="Tahoma" panose="020B0604030504040204" pitchFamily="34" charset="0"/>
                <a:cs typeface="Tahoma" panose="020B0604030504040204" pitchFamily="34" charset="0"/>
              </a:rPr>
              <a:t>підгонка</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a:latin typeface="Tahoma" panose="020B0604030504040204" pitchFamily="34" charset="0"/>
                <a:ea typeface="Tahoma" panose="020B0604030504040204" pitchFamily="34" charset="0"/>
                <a:cs typeface="Tahoma" panose="020B0604030504040204" pitchFamily="34" charset="0"/>
              </a:rPr>
              <a:t>елементів</a:t>
            </a:r>
            <a:r>
              <a:rPr lang="ru-RU" dirty="0">
                <a:latin typeface="Tahoma" panose="020B0604030504040204" pitchFamily="34" charset="0"/>
                <a:ea typeface="Tahoma" panose="020B0604030504040204" pitchFamily="34" charset="0"/>
                <a:cs typeface="Tahoma" panose="020B0604030504040204" pitchFamily="34" charset="0"/>
              </a:rPr>
              <a:t> у </a:t>
            </a:r>
            <a:r>
              <a:rPr lang="ru-RU" dirty="0" err="1">
                <a:latin typeface="Tahoma" panose="020B0604030504040204" pitchFamily="34" charset="0"/>
                <a:ea typeface="Tahoma" panose="020B0604030504040204" pitchFamily="34" charset="0"/>
                <a:cs typeface="Tahoma" panose="020B0604030504040204" pitchFamily="34" charset="0"/>
              </a:rPr>
              <a:t>вузлах</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a:latin typeface="Tahoma" panose="020B0604030504040204" pitchFamily="34" charset="0"/>
                <a:ea typeface="Tahoma" panose="020B0604030504040204" pitchFamily="34" charset="0"/>
                <a:cs typeface="Tahoma" panose="020B0604030504040204" pitchFamily="34" charset="0"/>
              </a:rPr>
              <a:t>сполучення</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smtClean="0">
                <a:latin typeface="Tahoma" panose="020B0604030504040204" pitchFamily="34" charset="0"/>
                <a:ea typeface="Tahoma" panose="020B0604030504040204" pitchFamily="34" charset="0"/>
                <a:cs typeface="Tahoma" panose="020B0604030504040204" pitchFamily="34" charset="0"/>
              </a:rPr>
              <a:t>розцентрування</a:t>
            </a:r>
            <a:endParaRPr lang="ru-RU" dirty="0" smtClean="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
            </a:pPr>
            <a:r>
              <a:rPr lang="ru-RU" dirty="0" err="1" smtClean="0">
                <a:latin typeface="Tahoma" panose="020B0604030504040204" pitchFamily="34" charset="0"/>
                <a:ea typeface="Tahoma" panose="020B0604030504040204" pitchFamily="34" charset="0"/>
                <a:cs typeface="Tahoma" panose="020B0604030504040204" pitchFamily="34" charset="0"/>
              </a:rPr>
              <a:t>відсутність</a:t>
            </a:r>
            <a:r>
              <a:rPr lang="ru-RU" dirty="0" smtClean="0">
                <a:latin typeface="Tahoma" panose="020B0604030504040204" pitchFamily="34" charset="0"/>
                <a:ea typeface="Tahoma" panose="020B0604030504040204" pitchFamily="34" charset="0"/>
                <a:cs typeface="Tahoma" panose="020B0604030504040204" pitchFamily="34" charset="0"/>
              </a:rPr>
              <a:t> </a:t>
            </a:r>
            <a:r>
              <a:rPr lang="ru-RU" dirty="0" err="1">
                <a:latin typeface="Tahoma" panose="020B0604030504040204" pitchFamily="34" charset="0"/>
                <a:ea typeface="Tahoma" panose="020B0604030504040204" pitchFamily="34" charset="0"/>
                <a:cs typeface="Tahoma" panose="020B0604030504040204" pitchFamily="34" charset="0"/>
              </a:rPr>
              <a:t>окремих</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a:latin typeface="Tahoma" panose="020B0604030504040204" pitchFamily="34" charset="0"/>
                <a:ea typeface="Tahoma" panose="020B0604030504040204" pitchFamily="34" charset="0"/>
                <a:cs typeface="Tahoma" panose="020B0604030504040204" pitchFamily="34" charset="0"/>
              </a:rPr>
              <a:t>елементів</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a:latin typeface="Tahoma" panose="020B0604030504040204" pitchFamily="34" charset="0"/>
                <a:ea typeface="Tahoma" panose="020B0604030504040204" pitchFamily="34" charset="0"/>
                <a:cs typeface="Tahoma" panose="020B0604030504040204" pitchFamily="34" charset="0"/>
              </a:rPr>
              <a:t>або</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a:latin typeface="Tahoma" panose="020B0604030504040204" pitchFamily="34" charset="0"/>
                <a:ea typeface="Tahoma" panose="020B0604030504040204" pitchFamily="34" charset="0"/>
                <a:cs typeface="Tahoma" panose="020B0604030504040204" pitchFamily="34" charset="0"/>
              </a:rPr>
              <a:t>необхідних</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a:latin typeface="Tahoma" panose="020B0604030504040204" pitchFamily="34" charset="0"/>
                <a:ea typeface="Tahoma" panose="020B0604030504040204" pitchFamily="34" charset="0"/>
                <a:cs typeface="Tahoma" panose="020B0604030504040204" pitchFamily="34" charset="0"/>
              </a:rPr>
              <a:t>з'єднань</a:t>
            </a:r>
            <a:r>
              <a:rPr lang="ru-RU" dirty="0">
                <a:latin typeface="Tahoma" panose="020B0604030504040204" pitchFamily="34" charset="0"/>
                <a:ea typeface="Tahoma" panose="020B0604030504040204" pitchFamily="34" charset="0"/>
                <a:cs typeface="Tahoma" panose="020B0604030504040204" pitchFamily="34" charset="0"/>
              </a:rPr>
              <a:t>, а </a:t>
            </a:r>
            <a:r>
              <a:rPr lang="ru-RU" dirty="0" err="1">
                <a:latin typeface="Tahoma" panose="020B0604030504040204" pitchFamily="34" charset="0"/>
                <a:ea typeface="Tahoma" panose="020B0604030504040204" pitchFamily="34" charset="0"/>
                <a:cs typeface="Tahoma" panose="020B0604030504040204" pitchFamily="34" charset="0"/>
              </a:rPr>
              <a:t>також</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a:latin typeface="Tahoma" panose="020B0604030504040204" pitchFamily="34" charset="0"/>
                <a:ea typeface="Tahoma" panose="020B0604030504040204" pitchFamily="34" charset="0"/>
                <a:cs typeface="Tahoma" panose="020B0604030504040204" pitchFamily="34" charset="0"/>
              </a:rPr>
              <a:t>наявність</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a:latin typeface="Tahoma" panose="020B0604030504040204" pitchFamily="34" charset="0"/>
                <a:ea typeface="Tahoma" panose="020B0604030504040204" pitchFamily="34" charset="0"/>
                <a:cs typeface="Tahoma" panose="020B0604030504040204" pitchFamily="34" charset="0"/>
              </a:rPr>
              <a:t>непередбачених</a:t>
            </a:r>
            <a:r>
              <a:rPr lang="ru-RU" dirty="0">
                <a:latin typeface="Tahoma" panose="020B0604030504040204" pitchFamily="34" charset="0"/>
                <a:ea typeface="Tahoma" panose="020B0604030504040204" pitchFamily="34" charset="0"/>
                <a:cs typeface="Tahoma" panose="020B0604030504040204" pitchFamily="34" charset="0"/>
              </a:rPr>
              <a:t> проектом </a:t>
            </a:r>
            <a:r>
              <a:rPr lang="ru-RU" dirty="0" err="1">
                <a:latin typeface="Tahoma" panose="020B0604030504040204" pitchFamily="34" charset="0"/>
                <a:ea typeface="Tahoma" panose="020B0604030504040204" pitchFamily="34" charset="0"/>
                <a:cs typeface="Tahoma" panose="020B0604030504040204" pitchFamily="34" charset="0"/>
              </a:rPr>
              <a:t>з'єднань</a:t>
            </a:r>
            <a:r>
              <a:rPr lang="ru-RU" dirty="0">
                <a:latin typeface="Tahoma" panose="020B0604030504040204" pitchFamily="34" charset="0"/>
                <a:ea typeface="Tahoma" panose="020B0604030504040204" pitchFamily="34" charset="0"/>
                <a:cs typeface="Tahoma" panose="020B0604030504040204" pitchFamily="34" charset="0"/>
              </a:rPr>
              <a:t> і </a:t>
            </a:r>
            <a:r>
              <a:rPr lang="ru-RU" dirty="0" err="1" smtClean="0">
                <a:latin typeface="Tahoma" panose="020B0604030504040204" pitchFamily="34" charset="0"/>
                <a:ea typeface="Tahoma" panose="020B0604030504040204" pitchFamily="34" charset="0"/>
                <a:cs typeface="Tahoma" panose="020B0604030504040204" pitchFamily="34" charset="0"/>
              </a:rPr>
              <a:t>закріплень</a:t>
            </a:r>
            <a:endParaRPr lang="ru-RU" dirty="0" smtClean="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
            </a:pPr>
            <a:r>
              <a:rPr lang="ru-RU" dirty="0" err="1" smtClean="0">
                <a:latin typeface="Tahoma" panose="020B0604030504040204" pitchFamily="34" charset="0"/>
                <a:ea typeface="Tahoma" panose="020B0604030504040204" pitchFamily="34" charset="0"/>
                <a:cs typeface="Tahoma" panose="020B0604030504040204" pitchFamily="34" charset="0"/>
              </a:rPr>
              <a:t>неякісне</a:t>
            </a:r>
            <a:r>
              <a:rPr lang="ru-RU" dirty="0" smtClean="0">
                <a:latin typeface="Tahoma" panose="020B0604030504040204" pitchFamily="34" charset="0"/>
                <a:ea typeface="Tahoma" panose="020B0604030504040204" pitchFamily="34" charset="0"/>
                <a:cs typeface="Tahoma" panose="020B0604030504040204" pitchFamily="34" charset="0"/>
              </a:rPr>
              <a:t> </a:t>
            </a:r>
            <a:r>
              <a:rPr lang="ru-RU" dirty="0" err="1">
                <a:latin typeface="Tahoma" panose="020B0604030504040204" pitchFamily="34" charset="0"/>
                <a:ea typeface="Tahoma" panose="020B0604030504040204" pitchFamily="34" charset="0"/>
                <a:cs typeface="Tahoma" panose="020B0604030504040204" pitchFamily="34" charset="0"/>
              </a:rPr>
              <a:t>виконання</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a:latin typeface="Tahoma" panose="020B0604030504040204" pitchFamily="34" charset="0"/>
                <a:ea typeface="Tahoma" panose="020B0604030504040204" pitchFamily="34" charset="0"/>
                <a:cs typeface="Tahoma" panose="020B0604030504040204" pitchFamily="34" charset="0"/>
              </a:rPr>
              <a:t>зварних</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a:latin typeface="Tahoma" panose="020B0604030504040204" pitchFamily="34" charset="0"/>
                <a:ea typeface="Tahoma" panose="020B0604030504040204" pitchFamily="34" charset="0"/>
                <a:cs typeface="Tahoma" panose="020B0604030504040204" pitchFamily="34" charset="0"/>
              </a:rPr>
              <a:t>швів</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a:latin typeface="Tahoma" panose="020B0604030504040204" pitchFamily="34" charset="0"/>
                <a:ea typeface="Tahoma" panose="020B0604030504040204" pitchFamily="34" charset="0"/>
                <a:cs typeface="Tahoma" panose="020B0604030504040204" pitchFamily="34" charset="0"/>
              </a:rPr>
              <a:t>неповномірні</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a:latin typeface="Tahoma" panose="020B0604030504040204" pitchFamily="34" charset="0"/>
                <a:ea typeface="Tahoma" panose="020B0604030504040204" pitchFamily="34" charset="0"/>
                <a:cs typeface="Tahoma" panose="020B0604030504040204" pitchFamily="34" charset="0"/>
              </a:rPr>
              <a:t>шви</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a:latin typeface="Tahoma" panose="020B0604030504040204" pitchFamily="34" charset="0"/>
                <a:ea typeface="Tahoma" panose="020B0604030504040204" pitchFamily="34" charset="0"/>
                <a:cs typeface="Tahoma" panose="020B0604030504040204" pitchFamily="34" charset="0"/>
              </a:rPr>
              <a:t>підрізи</a:t>
            </a:r>
            <a:r>
              <a:rPr lang="ru-RU" dirty="0">
                <a:latin typeface="Tahoma" panose="020B0604030504040204" pitchFamily="34" charset="0"/>
                <a:ea typeface="Tahoma" panose="020B0604030504040204" pitchFamily="34" charset="0"/>
                <a:cs typeface="Tahoma" panose="020B0604030504040204" pitchFamily="34" charset="0"/>
              </a:rPr>
              <a:t>, пропали, </a:t>
            </a:r>
            <a:r>
              <a:rPr lang="ru-RU" dirty="0" err="1">
                <a:latin typeface="Tahoma" panose="020B0604030504040204" pitchFamily="34" charset="0"/>
                <a:ea typeface="Tahoma" panose="020B0604030504040204" pitchFamily="34" charset="0"/>
                <a:cs typeface="Tahoma" panose="020B0604030504040204" pitchFamily="34" charset="0"/>
              </a:rPr>
              <a:t>шлакові</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a:latin typeface="Tahoma" panose="020B0604030504040204" pitchFamily="34" charset="0"/>
                <a:ea typeface="Tahoma" panose="020B0604030504040204" pitchFamily="34" charset="0"/>
                <a:cs typeface="Tahoma" panose="020B0604030504040204" pitchFamily="34" charset="0"/>
              </a:rPr>
              <a:t>включення</a:t>
            </a:r>
            <a:r>
              <a:rPr lang="ru-RU" dirty="0">
                <a:latin typeface="Tahoma" panose="020B0604030504040204" pitchFamily="34" charset="0"/>
                <a:ea typeface="Tahoma" panose="020B0604030504040204" pitchFamily="34" charset="0"/>
                <a:cs typeface="Tahoma" panose="020B0604030504040204" pitchFamily="34" charset="0"/>
              </a:rPr>
              <a:t>, </a:t>
            </a:r>
            <a:r>
              <a:rPr lang="ru-RU" dirty="0" smtClean="0">
                <a:latin typeface="Tahoma" panose="020B0604030504040204" pitchFamily="34" charset="0"/>
                <a:ea typeface="Tahoma" panose="020B0604030504040204" pitchFamily="34" charset="0"/>
                <a:cs typeface="Tahoma" panose="020B0604030504040204" pitchFamily="34" charset="0"/>
              </a:rPr>
              <a:t>пори)</a:t>
            </a:r>
          </a:p>
          <a:p>
            <a:pPr marL="285750" indent="-285750">
              <a:buFont typeface="Wingdings" panose="05000000000000000000" pitchFamily="2" charset="2"/>
              <a:buChar char="§"/>
            </a:pPr>
            <a:r>
              <a:rPr lang="ru-RU" dirty="0" err="1" smtClean="0">
                <a:latin typeface="Tahoma" panose="020B0604030504040204" pitchFamily="34" charset="0"/>
                <a:ea typeface="Tahoma" panose="020B0604030504040204" pitchFamily="34" charset="0"/>
                <a:cs typeface="Tahoma" panose="020B0604030504040204" pitchFamily="34" charset="0"/>
              </a:rPr>
              <a:t>неякісне</a:t>
            </a:r>
            <a:r>
              <a:rPr lang="ru-RU" dirty="0" smtClean="0">
                <a:latin typeface="Tahoma" panose="020B0604030504040204" pitchFamily="34" charset="0"/>
                <a:ea typeface="Tahoma" panose="020B0604030504040204" pitchFamily="34" charset="0"/>
                <a:cs typeface="Tahoma" panose="020B0604030504040204" pitchFamily="34" charset="0"/>
              </a:rPr>
              <a:t> </a:t>
            </a:r>
            <a:r>
              <a:rPr lang="ru-RU" dirty="0" err="1">
                <a:latin typeface="Tahoma" panose="020B0604030504040204" pitchFamily="34" charset="0"/>
                <a:ea typeface="Tahoma" panose="020B0604030504040204" pitchFamily="34" charset="0"/>
                <a:cs typeface="Tahoma" panose="020B0604030504040204" pitchFamily="34" charset="0"/>
              </a:rPr>
              <a:t>виконання</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a:latin typeface="Tahoma" panose="020B0604030504040204" pitchFamily="34" charset="0"/>
                <a:ea typeface="Tahoma" panose="020B0604030504040204" pitchFamily="34" charset="0"/>
                <a:cs typeface="Tahoma" panose="020B0604030504040204" pitchFamily="34" charset="0"/>
              </a:rPr>
              <a:t>болтових</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a:latin typeface="Tahoma" panose="020B0604030504040204" pitchFamily="34" charset="0"/>
                <a:ea typeface="Tahoma" panose="020B0604030504040204" pitchFamily="34" charset="0"/>
                <a:cs typeface="Tahoma" panose="020B0604030504040204" pitchFamily="34" charset="0"/>
              </a:rPr>
              <a:t>або</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a:latin typeface="Tahoma" panose="020B0604030504040204" pitchFamily="34" charset="0"/>
                <a:ea typeface="Tahoma" panose="020B0604030504040204" pitchFamily="34" charset="0"/>
                <a:cs typeface="Tahoma" panose="020B0604030504040204" pitchFamily="34" charset="0"/>
              </a:rPr>
              <a:t>клепаних</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a:latin typeface="Tahoma" panose="020B0604030504040204" pitchFamily="34" charset="0"/>
                <a:ea typeface="Tahoma" panose="020B0604030504040204" pitchFamily="34" charset="0"/>
                <a:cs typeface="Tahoma" panose="020B0604030504040204" pitchFamily="34" charset="0"/>
              </a:rPr>
              <a:t>з'єднань</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a:latin typeface="Tahoma" panose="020B0604030504040204" pitchFamily="34" charset="0"/>
                <a:ea typeface="Tahoma" panose="020B0604030504040204" pitchFamily="34" charset="0"/>
                <a:cs typeface="Tahoma" panose="020B0604030504040204" pitchFamily="34" charset="0"/>
              </a:rPr>
              <a:t>послаблення</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a:latin typeface="Tahoma" panose="020B0604030504040204" pitchFamily="34" charset="0"/>
                <a:ea typeface="Tahoma" panose="020B0604030504040204" pitchFamily="34" charset="0"/>
                <a:cs typeface="Tahoma" panose="020B0604030504040204" pitchFamily="34" charset="0"/>
              </a:rPr>
              <a:t>відсутність</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a:latin typeface="Tahoma" panose="020B0604030504040204" pitchFamily="34" charset="0"/>
                <a:ea typeface="Tahoma" panose="020B0604030504040204" pitchFamily="34" charset="0"/>
                <a:cs typeface="Tahoma" panose="020B0604030504040204" pitchFamily="34" charset="0"/>
              </a:rPr>
              <a:t>болтів</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a:latin typeface="Tahoma" panose="020B0604030504040204" pitchFamily="34" charset="0"/>
                <a:ea typeface="Tahoma" panose="020B0604030504040204" pitchFamily="34" charset="0"/>
                <a:cs typeface="Tahoma" panose="020B0604030504040204" pitchFamily="34" charset="0"/>
              </a:rPr>
              <a:t>або</a:t>
            </a:r>
            <a:r>
              <a:rPr lang="ru-RU" dirty="0">
                <a:latin typeface="Tahoma" panose="020B0604030504040204" pitchFamily="34" charset="0"/>
                <a:ea typeface="Tahoma" panose="020B0604030504040204" pitchFamily="34" charset="0"/>
                <a:cs typeface="Tahoma" panose="020B0604030504040204" pitchFamily="34" charset="0"/>
              </a:rPr>
              <a:t> </a:t>
            </a:r>
            <a:r>
              <a:rPr lang="ru-RU" dirty="0" smtClean="0">
                <a:latin typeface="Tahoma" panose="020B0604030504040204" pitchFamily="34" charset="0"/>
                <a:ea typeface="Tahoma" panose="020B0604030504040204" pitchFamily="34" charset="0"/>
                <a:cs typeface="Tahoma" panose="020B0604030504040204" pitchFamily="34" charset="0"/>
              </a:rPr>
              <a:t>заклепок)</a:t>
            </a:r>
          </a:p>
          <a:p>
            <a:pPr marL="285750" indent="-285750">
              <a:buFont typeface="Wingdings" panose="05000000000000000000" pitchFamily="2" charset="2"/>
              <a:buChar char="§"/>
            </a:pPr>
            <a:r>
              <a:rPr lang="ru-RU" dirty="0" err="1" smtClean="0">
                <a:latin typeface="Tahoma" panose="020B0604030504040204" pitchFamily="34" charset="0"/>
                <a:ea typeface="Tahoma" panose="020B0604030504040204" pitchFamily="34" charset="0"/>
                <a:cs typeface="Tahoma" panose="020B0604030504040204" pitchFamily="34" charset="0"/>
              </a:rPr>
              <a:t>дефекти</a:t>
            </a:r>
            <a:r>
              <a:rPr lang="ru-RU" dirty="0" smtClean="0">
                <a:latin typeface="Tahoma" panose="020B0604030504040204" pitchFamily="34" charset="0"/>
                <a:ea typeface="Tahoma" panose="020B0604030504040204" pitchFamily="34" charset="0"/>
                <a:cs typeface="Tahoma" panose="020B0604030504040204" pitchFamily="34" charset="0"/>
              </a:rPr>
              <a:t> </a:t>
            </a:r>
            <a:r>
              <a:rPr lang="ru-RU" dirty="0">
                <a:latin typeface="Tahoma" panose="020B0604030504040204" pitchFamily="34" charset="0"/>
                <a:ea typeface="Tahoma" panose="020B0604030504040204" pitchFamily="34" charset="0"/>
                <a:cs typeface="Tahoma" panose="020B0604030504040204" pitchFamily="34" charset="0"/>
              </a:rPr>
              <a:t>та </a:t>
            </a:r>
            <a:r>
              <a:rPr lang="ru-RU" dirty="0" err="1">
                <a:latin typeface="Tahoma" panose="020B0604030504040204" pitchFamily="34" charset="0"/>
                <a:ea typeface="Tahoma" panose="020B0604030504040204" pitchFamily="34" charset="0"/>
                <a:cs typeface="Tahoma" panose="020B0604030504040204" pitchFamily="34" charset="0"/>
              </a:rPr>
              <a:t>пошкодження</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a:latin typeface="Tahoma" panose="020B0604030504040204" pitchFamily="34" charset="0"/>
                <a:ea typeface="Tahoma" panose="020B0604030504040204" pitchFamily="34" charset="0"/>
                <a:cs typeface="Tahoma" panose="020B0604030504040204" pitchFamily="34" charset="0"/>
              </a:rPr>
              <a:t>протикорозійного</a:t>
            </a:r>
            <a:r>
              <a:rPr lang="ru-RU" dirty="0">
                <a:latin typeface="Tahoma" panose="020B0604030504040204" pitchFamily="34" charset="0"/>
                <a:ea typeface="Tahoma" panose="020B0604030504040204" pitchFamily="34" charset="0"/>
                <a:cs typeface="Tahoma" panose="020B0604030504040204" pitchFamily="34" charset="0"/>
              </a:rPr>
              <a:t> </a:t>
            </a:r>
            <a:r>
              <a:rPr lang="ru-RU" dirty="0" err="1" smtClean="0">
                <a:latin typeface="Tahoma" panose="020B0604030504040204" pitchFamily="34" charset="0"/>
                <a:ea typeface="Tahoma" panose="020B0604030504040204" pitchFamily="34" charset="0"/>
                <a:cs typeface="Tahoma" panose="020B0604030504040204" pitchFamily="34" charset="0"/>
              </a:rPr>
              <a:t>захисту</a:t>
            </a:r>
            <a:endParaRPr lang="ru-RU" dirty="0">
              <a:latin typeface="Tahoma" panose="020B0604030504040204" pitchFamily="34" charset="0"/>
              <a:ea typeface="Tahoma" panose="020B0604030504040204" pitchFamily="34" charset="0"/>
              <a:cs typeface="Tahoma" panose="020B0604030504040204" pitchFamily="34" charset="0"/>
            </a:endParaRPr>
          </a:p>
        </p:txBody>
      </p:sp>
      <p:cxnSp>
        <p:nvCxnSpPr>
          <p:cNvPr id="3" name="Straight Connector 10">
            <a:extLst>
              <a:ext uri="{FF2B5EF4-FFF2-40B4-BE49-F238E27FC236}">
                <a16:creationId xmlns:a16="http://schemas.microsoft.com/office/drawing/2014/main" xmlns="" id="{F967020C-6560-514B-94C7-77D0704450A3}"/>
              </a:ext>
            </a:extLst>
          </p:cNvPr>
          <p:cNvCxnSpPr>
            <a:cxnSpLocks/>
          </p:cNvCxnSpPr>
          <p:nvPr/>
        </p:nvCxnSpPr>
        <p:spPr>
          <a:xfrm>
            <a:off x="0" y="1589035"/>
            <a:ext cx="734786" cy="0"/>
          </a:xfrm>
          <a:prstGeom prst="line">
            <a:avLst/>
          </a:prstGeom>
          <a:ln>
            <a:solidFill>
              <a:srgbClr val="FF941F"/>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xmlns="" id="{E1975B56-9BA3-B54E-8786-21C122B29895}"/>
              </a:ext>
            </a:extLst>
          </p:cNvPr>
          <p:cNvSpPr txBox="1"/>
          <p:nvPr/>
        </p:nvSpPr>
        <p:spPr>
          <a:xfrm>
            <a:off x="777650" y="1364667"/>
            <a:ext cx="5055114" cy="2554545"/>
          </a:xfrm>
          <a:prstGeom prst="rect">
            <a:avLst/>
          </a:prstGeom>
          <a:noFill/>
        </p:spPr>
        <p:txBody>
          <a:bodyPr wrap="square" rtlCol="0">
            <a:spAutoFit/>
          </a:bodyPr>
          <a:lstStyle/>
          <a:p>
            <a:pPr lvl="0">
              <a:defRPr/>
            </a:pPr>
            <a:r>
              <a:rPr lang="ru-RU" sz="4000" b="1" dirty="0">
                <a:latin typeface="Tahoma" panose="020B0604030504040204" pitchFamily="34" charset="0"/>
                <a:ea typeface="Tahoma" panose="020B0604030504040204" pitchFamily="34" charset="0"/>
                <a:cs typeface="Tahoma" panose="020B0604030504040204" pitchFamily="34" charset="0"/>
              </a:rPr>
              <a:t>ВИМІРЮВАЛЬНІ РОБОТИ. ДЕФЕКТИ І ПОШКОДЖЕННЯ</a:t>
            </a:r>
            <a:endParaRPr lang="en-US" sz="40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530640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1">
            <a:extLst>
              <a:ext uri="{FF2B5EF4-FFF2-40B4-BE49-F238E27FC236}">
                <a16:creationId xmlns:a16="http://schemas.microsoft.com/office/drawing/2014/main" xmlns="" id="{43B88BEB-FF02-0541-99F3-718F252A4CA2}"/>
              </a:ext>
            </a:extLst>
          </p:cNvPr>
          <p:cNvPicPr>
            <a:picLocks noChangeAspect="1"/>
          </p:cNvPicPr>
          <p:nvPr/>
        </p:nvPicPr>
        <p:blipFill rotWithShape="1">
          <a:blip r:embed="rId2" cstate="screen">
            <a:alphaModFix amt="5000"/>
            <a:extLst>
              <a:ext uri="{28A0092B-C50C-407E-A947-70E740481C1C}">
                <a14:useLocalDpi xmlns:a14="http://schemas.microsoft.com/office/drawing/2010/main"/>
              </a:ext>
            </a:extLst>
          </a:blip>
          <a:srcRect r="78433"/>
          <a:stretch/>
        </p:blipFill>
        <p:spPr>
          <a:xfrm>
            <a:off x="9106405" y="-45720"/>
            <a:ext cx="3107897" cy="6960057"/>
          </a:xfrm>
          <a:prstGeom prst="rect">
            <a:avLst/>
          </a:prstGeom>
        </p:spPr>
      </p:pic>
      <p:sp>
        <p:nvSpPr>
          <p:cNvPr id="3" name="Rectangle 3">
            <a:extLst>
              <a:ext uri="{FF2B5EF4-FFF2-40B4-BE49-F238E27FC236}">
                <a16:creationId xmlns:a16="http://schemas.microsoft.com/office/drawing/2014/main" xmlns="" id="{DA85A3BF-52F8-6041-BEDC-4D4EB34BA978}"/>
              </a:ext>
            </a:extLst>
          </p:cNvPr>
          <p:cNvSpPr/>
          <p:nvPr/>
        </p:nvSpPr>
        <p:spPr>
          <a:xfrm>
            <a:off x="0" y="10677"/>
            <a:ext cx="5051425" cy="6858000"/>
          </a:xfrm>
          <a:prstGeom prst="rect">
            <a:avLst/>
          </a:prstGeom>
          <a:solidFill>
            <a:srgbClr val="D9EA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a:extLst>
              <a:ext uri="{FF2B5EF4-FFF2-40B4-BE49-F238E27FC236}">
                <a16:creationId xmlns:a16="http://schemas.microsoft.com/office/drawing/2014/main" xmlns="" id="{DF6F6057-317A-1C40-8374-D4E33A815CD2}"/>
              </a:ext>
            </a:extLst>
          </p:cNvPr>
          <p:cNvSpPr txBox="1"/>
          <p:nvPr/>
        </p:nvSpPr>
        <p:spPr>
          <a:xfrm>
            <a:off x="770002" y="337820"/>
            <a:ext cx="11086718" cy="707886"/>
          </a:xfrm>
          <a:prstGeom prst="rect">
            <a:avLst/>
          </a:prstGeom>
          <a:noFill/>
        </p:spPr>
        <p:txBody>
          <a:bodyPr wrap="square" rtlCol="0">
            <a:spAutoFit/>
          </a:bodyPr>
          <a:lstStyle/>
          <a:p>
            <a:pPr lvl="0">
              <a:defRPr/>
            </a:pPr>
            <a:r>
              <a:rPr lang="uk-UA" sz="4000" b="1" dirty="0" smtClean="0">
                <a:latin typeface="Tahoma" panose="020B0604030504040204" pitchFamily="34" charset="0"/>
                <a:ea typeface="Tahoma" panose="020B0604030504040204" pitchFamily="34" charset="0"/>
                <a:cs typeface="Tahoma" panose="020B0604030504040204" pitchFamily="34" charset="0"/>
              </a:rPr>
              <a:t>КОМЕНТАР</a:t>
            </a:r>
            <a:endParaRPr lang="en-US" sz="4000" b="1" dirty="0">
              <a:latin typeface="Tahoma" panose="020B0604030504040204" pitchFamily="34" charset="0"/>
              <a:ea typeface="Tahoma" panose="020B0604030504040204" pitchFamily="34" charset="0"/>
              <a:cs typeface="Tahoma" panose="020B0604030504040204" pitchFamily="34" charset="0"/>
            </a:endParaRPr>
          </a:p>
        </p:txBody>
      </p:sp>
      <p:cxnSp>
        <p:nvCxnSpPr>
          <p:cNvPr id="5" name="Straight Connector 5">
            <a:extLst>
              <a:ext uri="{FF2B5EF4-FFF2-40B4-BE49-F238E27FC236}">
                <a16:creationId xmlns:a16="http://schemas.microsoft.com/office/drawing/2014/main" xmlns="" id="{2B19F428-4B70-8541-8AF8-03A2B63372F9}"/>
              </a:ext>
            </a:extLst>
          </p:cNvPr>
          <p:cNvCxnSpPr>
            <a:cxnSpLocks/>
          </p:cNvCxnSpPr>
          <p:nvPr/>
        </p:nvCxnSpPr>
        <p:spPr>
          <a:xfrm>
            <a:off x="0" y="648995"/>
            <a:ext cx="734786" cy="0"/>
          </a:xfrm>
          <a:prstGeom prst="line">
            <a:avLst/>
          </a:prstGeom>
          <a:ln>
            <a:solidFill>
              <a:srgbClr val="FF941F"/>
            </a:solidFill>
          </a:ln>
        </p:spPr>
        <p:style>
          <a:lnRef idx="1">
            <a:schemeClr val="accent1"/>
          </a:lnRef>
          <a:fillRef idx="0">
            <a:schemeClr val="accent1"/>
          </a:fillRef>
          <a:effectRef idx="0">
            <a:schemeClr val="accent1"/>
          </a:effectRef>
          <a:fontRef idx="minor">
            <a:schemeClr val="tx1"/>
          </a:fontRef>
        </p:style>
      </p:cxnSp>
      <p:sp>
        <p:nvSpPr>
          <p:cNvPr id="6" name="Rectangle 1">
            <a:extLst>
              <a:ext uri="{FF2B5EF4-FFF2-40B4-BE49-F238E27FC236}">
                <a16:creationId xmlns:a16="http://schemas.microsoft.com/office/drawing/2014/main" xmlns="" id="{E8676B56-77D3-6149-A418-EDCCC7A74A43}"/>
              </a:ext>
            </a:extLst>
          </p:cNvPr>
          <p:cNvSpPr/>
          <p:nvPr/>
        </p:nvSpPr>
        <p:spPr>
          <a:xfrm>
            <a:off x="813847" y="2043590"/>
            <a:ext cx="4176712" cy="3170099"/>
          </a:xfrm>
          <a:prstGeom prst="rect">
            <a:avLst/>
          </a:prstGeom>
        </p:spPr>
        <p:txBody>
          <a:bodyPr wrap="square">
            <a:spAutoFit/>
          </a:bodyPr>
          <a:lstStyle/>
          <a:p>
            <a:r>
              <a:rPr lang="uk-UA" sz="2000" b="1" dirty="0">
                <a:solidFill>
                  <a:srgbClr val="FF8F00"/>
                </a:solidFill>
                <a:latin typeface="Tahoma" panose="020B0604030504040204" pitchFamily="34" charset="0"/>
                <a:ea typeface="Tahoma" panose="020B0604030504040204" pitchFamily="34" charset="0"/>
                <a:cs typeface="Tahoma" panose="020B0604030504040204" pitchFamily="34" charset="0"/>
              </a:rPr>
              <a:t>Дефекти монтажу: </a:t>
            </a:r>
            <a:endParaRPr lang="uk-UA" sz="2000" b="1" dirty="0" smtClean="0">
              <a:solidFill>
                <a:srgbClr val="FF8F00"/>
              </a:solidFill>
              <a:latin typeface="Tahoma" panose="020B0604030504040204" pitchFamily="34" charset="0"/>
              <a:ea typeface="Tahoma" panose="020B0604030504040204" pitchFamily="34" charset="0"/>
              <a:cs typeface="Tahoma" panose="020B0604030504040204" pitchFamily="34" charset="0"/>
            </a:endParaRPr>
          </a:p>
          <a:p>
            <a:endParaRPr lang="uk-UA" sz="2000" b="1" dirty="0">
              <a:solidFill>
                <a:srgbClr val="FF8F00"/>
              </a:solidFill>
              <a:latin typeface="Tahoma" panose="020B0604030504040204" pitchFamily="34" charset="0"/>
              <a:ea typeface="Tahoma" panose="020B0604030504040204" pitchFamily="34" charset="0"/>
              <a:cs typeface="Tahoma" panose="020B0604030504040204" pitchFamily="34" charset="0"/>
            </a:endParaRPr>
          </a:p>
          <a:p>
            <a:pPr marL="342900" indent="-342900">
              <a:buFont typeface="Wingdings" panose="05000000000000000000" pitchFamily="2" charset="2"/>
              <a:buChar char="§"/>
            </a:pPr>
            <a:r>
              <a:rPr lang="uk-UA" sz="2000" b="1" dirty="0" smtClean="0">
                <a:latin typeface="Tahoma" panose="020B0604030504040204" pitchFamily="34" charset="0"/>
                <a:ea typeface="Tahoma" panose="020B0604030504040204" pitchFamily="34" charset="0"/>
                <a:cs typeface="Tahoma" panose="020B0604030504040204" pitchFamily="34" charset="0"/>
              </a:rPr>
              <a:t>зменшення </a:t>
            </a:r>
            <a:r>
              <a:rPr lang="uk-UA" sz="2000" b="1" dirty="0">
                <a:latin typeface="Tahoma" panose="020B0604030504040204" pitchFamily="34" charset="0"/>
                <a:ea typeface="Tahoma" panose="020B0604030504040204" pitchFamily="34" charset="0"/>
                <a:cs typeface="Tahoma" panose="020B0604030504040204" pitchFamily="34" charset="0"/>
              </a:rPr>
              <a:t>зони </a:t>
            </a:r>
            <a:r>
              <a:rPr lang="uk-UA" sz="2000" b="1" dirty="0" err="1" smtClean="0">
                <a:latin typeface="Tahoma" panose="020B0604030504040204" pitchFamily="34" charset="0"/>
                <a:ea typeface="Tahoma" panose="020B0604030504040204" pitchFamily="34" charset="0"/>
                <a:cs typeface="Tahoma" panose="020B0604030504040204" pitchFamily="34" charset="0"/>
              </a:rPr>
              <a:t>опирання</a:t>
            </a:r>
            <a:r>
              <a:rPr lang="uk-UA" sz="2000" b="1" dirty="0" smtClean="0">
                <a:latin typeface="Tahoma" panose="020B0604030504040204" pitchFamily="34" charset="0"/>
                <a:ea typeface="Tahoma" panose="020B0604030504040204" pitchFamily="34" charset="0"/>
                <a:cs typeface="Tahoma" panose="020B0604030504040204" pitchFamily="34" charset="0"/>
              </a:rPr>
              <a:t> конструкцій</a:t>
            </a:r>
          </a:p>
          <a:p>
            <a:pPr marL="342900" indent="-342900">
              <a:buFont typeface="Wingdings" panose="05000000000000000000" pitchFamily="2" charset="2"/>
              <a:buChar char="§"/>
            </a:pPr>
            <a:r>
              <a:rPr lang="uk-UA" sz="2000" b="1" dirty="0" smtClean="0">
                <a:latin typeface="Tahoma" panose="020B0604030504040204" pitchFamily="34" charset="0"/>
                <a:ea typeface="Tahoma" panose="020B0604030504040204" pitchFamily="34" charset="0"/>
                <a:cs typeface="Tahoma" panose="020B0604030504040204" pitchFamily="34" charset="0"/>
              </a:rPr>
              <a:t>неякісні </a:t>
            </a:r>
            <a:r>
              <a:rPr lang="uk-UA" sz="2000" b="1" dirty="0">
                <a:latin typeface="Tahoma" panose="020B0604030504040204" pitchFamily="34" charset="0"/>
                <a:ea typeface="Tahoma" panose="020B0604030504040204" pitchFamily="34" charset="0"/>
                <a:cs typeface="Tahoma" panose="020B0604030504040204" pitchFamily="34" charset="0"/>
              </a:rPr>
              <a:t>зварні монтажні </a:t>
            </a:r>
            <a:r>
              <a:rPr lang="uk-UA" sz="2000" b="1" dirty="0" smtClean="0">
                <a:latin typeface="Tahoma" panose="020B0604030504040204" pitchFamily="34" charset="0"/>
                <a:ea typeface="Tahoma" panose="020B0604030504040204" pitchFamily="34" charset="0"/>
                <a:cs typeface="Tahoma" panose="020B0604030504040204" pitchFamily="34" charset="0"/>
              </a:rPr>
              <a:t>шви</a:t>
            </a:r>
          </a:p>
          <a:p>
            <a:pPr marL="342900" indent="-342900">
              <a:buFont typeface="Wingdings" panose="05000000000000000000" pitchFamily="2" charset="2"/>
              <a:buChar char="§"/>
            </a:pPr>
            <a:r>
              <a:rPr lang="uk-UA" sz="2000" b="1" dirty="0" smtClean="0">
                <a:latin typeface="Tahoma" panose="020B0604030504040204" pitchFamily="34" charset="0"/>
                <a:ea typeface="Tahoma" panose="020B0604030504040204" pitchFamily="34" charset="0"/>
                <a:cs typeface="Tahoma" panose="020B0604030504040204" pitchFamily="34" charset="0"/>
              </a:rPr>
              <a:t>неточність </a:t>
            </a:r>
            <a:r>
              <a:rPr lang="uk-UA" sz="2000" b="1" dirty="0">
                <a:latin typeface="Tahoma" panose="020B0604030504040204" pitchFamily="34" charset="0"/>
                <a:ea typeface="Tahoma" panose="020B0604030504040204" pitchFamily="34" charset="0"/>
                <a:cs typeface="Tahoma" panose="020B0604030504040204" pitchFamily="34" charset="0"/>
              </a:rPr>
              <a:t>болтових </a:t>
            </a:r>
            <a:r>
              <a:rPr lang="uk-UA" sz="2000" b="1" dirty="0" smtClean="0">
                <a:latin typeface="Tahoma" panose="020B0604030504040204" pitchFamily="34" charset="0"/>
                <a:ea typeface="Tahoma" panose="020B0604030504040204" pitchFamily="34" charset="0"/>
                <a:cs typeface="Tahoma" panose="020B0604030504040204" pitchFamily="34" charset="0"/>
              </a:rPr>
              <a:t>з'єднань</a:t>
            </a:r>
          </a:p>
          <a:p>
            <a:pPr marL="342900" indent="-342900">
              <a:buFont typeface="Wingdings" panose="05000000000000000000" pitchFamily="2" charset="2"/>
              <a:buChar char="§"/>
            </a:pPr>
            <a:r>
              <a:rPr lang="uk-UA" sz="2000" b="1" dirty="0" smtClean="0">
                <a:latin typeface="Tahoma" panose="020B0604030504040204" pitchFamily="34" charset="0"/>
                <a:ea typeface="Tahoma" panose="020B0604030504040204" pitchFamily="34" charset="0"/>
                <a:cs typeface="Tahoma" panose="020B0604030504040204" pitchFamily="34" charset="0"/>
              </a:rPr>
              <a:t>дефекти </a:t>
            </a:r>
            <a:r>
              <a:rPr lang="uk-UA" sz="2000" b="1" dirty="0">
                <a:latin typeface="Tahoma" panose="020B0604030504040204" pitchFamily="34" charset="0"/>
                <a:ea typeface="Tahoma" panose="020B0604030504040204" pitchFamily="34" charset="0"/>
                <a:cs typeface="Tahoma" panose="020B0604030504040204" pitchFamily="34" charset="0"/>
              </a:rPr>
              <a:t>монтажних </a:t>
            </a:r>
            <a:r>
              <a:rPr lang="uk-UA" sz="2000" b="1" dirty="0" smtClean="0">
                <a:latin typeface="Tahoma" panose="020B0604030504040204" pitchFamily="34" charset="0"/>
                <a:ea typeface="Tahoma" panose="020B0604030504040204" pitchFamily="34" charset="0"/>
                <a:cs typeface="Tahoma" panose="020B0604030504040204" pitchFamily="34" charset="0"/>
              </a:rPr>
              <a:t>вузлів</a:t>
            </a:r>
          </a:p>
          <a:p>
            <a:endParaRPr lang="uk-UA" sz="2000" b="1" dirty="0">
              <a:latin typeface="Tahoma" panose="020B0604030504040204" pitchFamily="34" charset="0"/>
              <a:ea typeface="Tahoma" panose="020B0604030504040204" pitchFamily="34" charset="0"/>
              <a:cs typeface="Tahoma" panose="020B0604030504040204" pitchFamily="34" charset="0"/>
            </a:endParaRPr>
          </a:p>
        </p:txBody>
      </p:sp>
      <p:sp>
        <p:nvSpPr>
          <p:cNvPr id="7" name="Прямоугольник 6"/>
          <p:cNvSpPr/>
          <p:nvPr/>
        </p:nvSpPr>
        <p:spPr>
          <a:xfrm>
            <a:off x="5994876" y="2305199"/>
            <a:ext cx="5821986" cy="1200329"/>
          </a:xfrm>
          <a:prstGeom prst="rect">
            <a:avLst/>
          </a:prstGeom>
        </p:spPr>
        <p:txBody>
          <a:bodyPr wrap="square">
            <a:spAutoFit/>
          </a:bodyPr>
          <a:lstStyle/>
          <a:p>
            <a:r>
              <a:rPr lang="uk-UA" dirty="0">
                <a:latin typeface="Tahoma" panose="020B0604030504040204" pitchFamily="34" charset="0"/>
                <a:ea typeface="Tahoma" panose="020B0604030504040204" pitchFamily="34" charset="0"/>
                <a:cs typeface="Tahoma" panose="020B0604030504040204" pitchFamily="34" charset="0"/>
              </a:rPr>
              <a:t>Це все відносять до дефектів експлуатації, тому що об'єкт введений в експлуатацію, але фактично це </a:t>
            </a:r>
            <a:r>
              <a:rPr lang="uk-UA" dirty="0" smtClean="0">
                <a:latin typeface="Tahoma" panose="020B0604030504040204" pitchFamily="34" charset="0"/>
                <a:ea typeface="Tahoma" panose="020B0604030504040204" pitchFamily="34" charset="0"/>
                <a:cs typeface="Tahoma" panose="020B0604030504040204" pitchFamily="34" charset="0"/>
              </a:rPr>
              <a:t>частково можуть бути </a:t>
            </a:r>
            <a:r>
              <a:rPr lang="uk-UA" dirty="0">
                <a:latin typeface="Tahoma" panose="020B0604030504040204" pitchFamily="34" charset="0"/>
                <a:ea typeface="Tahoma" panose="020B0604030504040204" pitchFamily="34" charset="0"/>
                <a:cs typeface="Tahoma" panose="020B0604030504040204" pitchFamily="34" charset="0"/>
              </a:rPr>
              <a:t>і дефекти монтажу конструкцій.</a:t>
            </a:r>
            <a:endParaRPr lang="ru-RU"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6236515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0">
            <a:extLst>
              <a:ext uri="{FF2B5EF4-FFF2-40B4-BE49-F238E27FC236}">
                <a16:creationId xmlns:a16="http://schemas.microsoft.com/office/drawing/2014/main" xmlns="" id="{DC16CFD0-29EB-2641-AD70-96BA1FCD815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440" y="-22861"/>
            <a:ext cx="5103163" cy="6880861"/>
          </a:xfrm>
          <a:prstGeom prst="rect">
            <a:avLst/>
          </a:prstGeom>
        </p:spPr>
      </p:pic>
      <p:sp>
        <p:nvSpPr>
          <p:cNvPr id="3" name="Rectangle 18">
            <a:extLst>
              <a:ext uri="{FF2B5EF4-FFF2-40B4-BE49-F238E27FC236}">
                <a16:creationId xmlns:a16="http://schemas.microsoft.com/office/drawing/2014/main" xmlns="" id="{28821095-94EA-504C-A0CC-77CBB507D6F2}"/>
              </a:ext>
            </a:extLst>
          </p:cNvPr>
          <p:cNvSpPr/>
          <p:nvPr/>
        </p:nvSpPr>
        <p:spPr>
          <a:xfrm>
            <a:off x="-1" y="-5443"/>
            <a:ext cx="5100724" cy="4623805"/>
          </a:xfrm>
          <a:prstGeom prst="rect">
            <a:avLst/>
          </a:prstGeom>
          <a:solidFill>
            <a:srgbClr val="342E3D">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16">
            <a:extLst>
              <a:ext uri="{FF2B5EF4-FFF2-40B4-BE49-F238E27FC236}">
                <a16:creationId xmlns:a16="http://schemas.microsoft.com/office/drawing/2014/main" xmlns="" id="{559A108D-AE05-FA49-A6D0-A6C868006C01}"/>
              </a:ext>
            </a:extLst>
          </p:cNvPr>
          <p:cNvSpPr/>
          <p:nvPr/>
        </p:nvSpPr>
        <p:spPr>
          <a:xfrm>
            <a:off x="-3" y="4618364"/>
            <a:ext cx="5100723" cy="2239636"/>
          </a:xfrm>
          <a:prstGeom prst="rect">
            <a:avLst/>
          </a:prstGeom>
          <a:solidFill>
            <a:srgbClr val="757D95">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 name="Straight Connector 57">
            <a:extLst>
              <a:ext uri="{FF2B5EF4-FFF2-40B4-BE49-F238E27FC236}">
                <a16:creationId xmlns:a16="http://schemas.microsoft.com/office/drawing/2014/main" xmlns="" id="{D88BFD6A-EBA9-B248-8865-DC6571D541DC}"/>
              </a:ext>
            </a:extLst>
          </p:cNvPr>
          <p:cNvCxnSpPr>
            <a:cxnSpLocks/>
          </p:cNvCxnSpPr>
          <p:nvPr/>
        </p:nvCxnSpPr>
        <p:spPr>
          <a:xfrm>
            <a:off x="896965" y="-18075"/>
            <a:ext cx="0" cy="6830355"/>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17">
            <a:extLst>
              <a:ext uri="{FF2B5EF4-FFF2-40B4-BE49-F238E27FC236}">
                <a16:creationId xmlns:a16="http://schemas.microsoft.com/office/drawing/2014/main" xmlns="" id="{7C71A2F7-B625-6C4F-AF33-21F8DB8F1B8A}"/>
              </a:ext>
            </a:extLst>
          </p:cNvPr>
          <p:cNvCxnSpPr>
            <a:cxnSpLocks/>
          </p:cNvCxnSpPr>
          <p:nvPr/>
        </p:nvCxnSpPr>
        <p:spPr>
          <a:xfrm>
            <a:off x="21273" y="1019924"/>
            <a:ext cx="5041791"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20">
            <a:extLst>
              <a:ext uri="{FF2B5EF4-FFF2-40B4-BE49-F238E27FC236}">
                <a16:creationId xmlns:a16="http://schemas.microsoft.com/office/drawing/2014/main" xmlns="" id="{24CEE314-947A-644A-8EA2-D4BE44E4EEB4}"/>
              </a:ext>
            </a:extLst>
          </p:cNvPr>
          <p:cNvCxnSpPr>
            <a:cxnSpLocks/>
          </p:cNvCxnSpPr>
          <p:nvPr/>
        </p:nvCxnSpPr>
        <p:spPr>
          <a:xfrm>
            <a:off x="-36301" y="4618900"/>
            <a:ext cx="4305798"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xmlns="" id="{FCEA5DB4-64C9-D448-A032-101477C80EC7}"/>
              </a:ext>
            </a:extLst>
          </p:cNvPr>
          <p:cNvSpPr txBox="1"/>
          <p:nvPr/>
        </p:nvSpPr>
        <p:spPr>
          <a:xfrm>
            <a:off x="5808094" y="496388"/>
            <a:ext cx="936386" cy="86177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ru-RU" sz="5000" u="none" strike="noStrike" kern="1200" cap="none" spc="0" normalizeH="0" baseline="0" noProof="0" dirty="0">
                <a:ln>
                  <a:noFill/>
                </a:ln>
                <a:solidFill>
                  <a:srgbClr val="FF941F"/>
                </a:solidFill>
                <a:effectLst/>
                <a:uLnTx/>
                <a:uFillTx/>
                <a:latin typeface="Tahoma" panose="020B0604030504040204" pitchFamily="34" charset="0"/>
                <a:ea typeface="Tahoma" panose="020B0604030504040204" pitchFamily="34" charset="0"/>
                <a:cs typeface="Tahoma" panose="020B0604030504040204" pitchFamily="34" charset="0"/>
              </a:rPr>
              <a:t>0</a:t>
            </a:r>
            <a:r>
              <a:rPr lang="ru-RU" sz="5000" dirty="0">
                <a:solidFill>
                  <a:srgbClr val="FF941F"/>
                </a:solidFill>
                <a:latin typeface="Tahoma" panose="020B0604030504040204" pitchFamily="34" charset="0"/>
                <a:ea typeface="Tahoma" panose="020B0604030504040204" pitchFamily="34" charset="0"/>
                <a:cs typeface="Tahoma" panose="020B0604030504040204" pitchFamily="34" charset="0"/>
              </a:rPr>
              <a:t>1</a:t>
            </a:r>
            <a:endParaRPr kumimoji="0" lang="en-US" sz="5000" u="none" strike="noStrike" kern="1200" cap="none" spc="0" normalizeH="0" baseline="0" noProof="0" dirty="0">
              <a:ln>
                <a:noFill/>
              </a:ln>
              <a:solidFill>
                <a:srgbClr val="FF941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TextBox 21">
            <a:extLst>
              <a:ext uri="{FF2B5EF4-FFF2-40B4-BE49-F238E27FC236}">
                <a16:creationId xmlns:a16="http://schemas.microsoft.com/office/drawing/2014/main" xmlns="" id="{E712CA11-9811-F843-AF1F-2C091D4F553A}"/>
              </a:ext>
            </a:extLst>
          </p:cNvPr>
          <p:cNvSpPr txBox="1"/>
          <p:nvPr/>
        </p:nvSpPr>
        <p:spPr>
          <a:xfrm>
            <a:off x="5798021" y="3417569"/>
            <a:ext cx="936386" cy="86177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ru-RU" sz="5000" u="none" strike="noStrike" kern="1200" cap="none" spc="0" normalizeH="0" baseline="0" noProof="0" dirty="0">
                <a:ln>
                  <a:noFill/>
                </a:ln>
                <a:solidFill>
                  <a:srgbClr val="FF941F"/>
                </a:solidFill>
                <a:effectLst/>
                <a:uLnTx/>
                <a:uFillTx/>
                <a:latin typeface="Tahoma" panose="020B0604030504040204" pitchFamily="34" charset="0"/>
                <a:ea typeface="Tahoma" panose="020B0604030504040204" pitchFamily="34" charset="0"/>
                <a:cs typeface="Tahoma" panose="020B0604030504040204" pitchFamily="34" charset="0"/>
              </a:rPr>
              <a:t>02</a:t>
            </a:r>
            <a:endParaRPr kumimoji="0" lang="en-US" sz="5000" u="none" strike="noStrike" kern="1200" cap="none" spc="0" normalizeH="0" baseline="0" noProof="0" dirty="0">
              <a:ln>
                <a:noFill/>
              </a:ln>
              <a:solidFill>
                <a:srgbClr val="FF941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 name="Rectangle 14">
            <a:extLst>
              <a:ext uri="{FF2B5EF4-FFF2-40B4-BE49-F238E27FC236}">
                <a16:creationId xmlns:a16="http://schemas.microsoft.com/office/drawing/2014/main" xmlns="" id="{B1D72C86-26B1-A340-A3C1-A20FB964BBF7}"/>
              </a:ext>
            </a:extLst>
          </p:cNvPr>
          <p:cNvSpPr/>
          <p:nvPr/>
        </p:nvSpPr>
        <p:spPr>
          <a:xfrm>
            <a:off x="6820980" y="372174"/>
            <a:ext cx="4895850" cy="1785104"/>
          </a:xfrm>
          <a:prstGeom prst="rect">
            <a:avLst/>
          </a:prstGeom>
        </p:spPr>
        <p:txBody>
          <a:bodyPr wrap="square">
            <a:spAutoFit/>
          </a:bodyPr>
          <a:lstStyle/>
          <a:p>
            <a:r>
              <a:rPr lang="uk-UA" b="1" dirty="0">
                <a:latin typeface="Tahoma" panose="020B0604030504040204" pitchFamily="34" charset="0"/>
                <a:ea typeface="Tahoma" panose="020B0604030504040204" pitchFamily="34" charset="0"/>
                <a:cs typeface="Tahoma" panose="020B0604030504040204" pitchFamily="34" charset="0"/>
              </a:rPr>
              <a:t>ЗВІТ І ВИСНОВКИ</a:t>
            </a:r>
          </a:p>
          <a:p>
            <a:r>
              <a:rPr lang="uk-UA" dirty="0">
                <a:latin typeface="Tahoma" panose="020B0604030504040204" pitchFamily="34" charset="0"/>
                <a:ea typeface="Tahoma" panose="020B0604030504040204" pitchFamily="34" charset="0"/>
                <a:cs typeface="Tahoma" panose="020B0604030504040204" pitchFamily="34" charset="0"/>
              </a:rPr>
              <a:t>За результатами обстеження надається звіт.  Звіт і висновки можуть базуватися на підставі </a:t>
            </a:r>
            <a:r>
              <a:rPr lang="uk-UA" dirty="0" smtClean="0">
                <a:latin typeface="Tahoma" panose="020B0604030504040204" pitchFamily="34" charset="0"/>
                <a:ea typeface="Tahoma" panose="020B0604030504040204" pitchFamily="34" charset="0"/>
                <a:cs typeface="Tahoma" panose="020B0604030504040204" pitchFamily="34" charset="0"/>
              </a:rPr>
              <a:t>візуального </a:t>
            </a:r>
            <a:r>
              <a:rPr lang="uk-UA" dirty="0">
                <a:latin typeface="Tahoma" panose="020B0604030504040204" pitchFamily="34" charset="0"/>
                <a:ea typeface="Tahoma" panose="020B0604030504040204" pitchFamily="34" charset="0"/>
                <a:cs typeface="Tahoma" panose="020B0604030504040204" pitchFamily="34" charset="0"/>
              </a:rPr>
              <a:t>обстеження, або детального обстеження з інструментальними дослідженнями.</a:t>
            </a:r>
          </a:p>
        </p:txBody>
      </p:sp>
      <p:sp>
        <p:nvSpPr>
          <p:cNvPr id="27" name="TextBox 26">
            <a:extLst>
              <a:ext uri="{FF2B5EF4-FFF2-40B4-BE49-F238E27FC236}">
                <a16:creationId xmlns:a16="http://schemas.microsoft.com/office/drawing/2014/main" xmlns="" id="{5F2339FF-C562-514D-AF16-CF79407D5874}"/>
              </a:ext>
            </a:extLst>
          </p:cNvPr>
          <p:cNvSpPr txBox="1"/>
          <p:nvPr/>
        </p:nvSpPr>
        <p:spPr>
          <a:xfrm>
            <a:off x="794013" y="1380484"/>
            <a:ext cx="4524706" cy="4401205"/>
          </a:xfrm>
          <a:prstGeom prst="rect">
            <a:avLst/>
          </a:prstGeom>
          <a:noFill/>
        </p:spPr>
        <p:txBody>
          <a:bodyPr wrap="square" rtlCol="0">
            <a:spAutoFit/>
          </a:bodyPr>
          <a:lstStyle/>
          <a:p>
            <a:r>
              <a:rPr lang="uk-UA" sz="4000" b="1" dirty="0">
                <a:solidFill>
                  <a:schemeClr val="bg1"/>
                </a:solidFill>
                <a:latin typeface="Tahoma" panose="020B0604030504040204" pitchFamily="34" charset="0"/>
                <a:ea typeface="Tahoma" panose="020B0604030504040204" pitchFamily="34" charset="0"/>
                <a:cs typeface="Tahoma" panose="020B0604030504040204" pitchFamily="34" charset="0"/>
              </a:rPr>
              <a:t>ВИСНОВКИ, ЩОДО РЕЗУЛЬТАТІВ ОБСТЕЖЕННЯ КОНСТРУКЦІЙ І МОЖЛИВОСТІ ПРОЕКТУВАТИ</a:t>
            </a:r>
            <a:endPar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8" name="Rectangle 14">
            <a:extLst>
              <a:ext uri="{FF2B5EF4-FFF2-40B4-BE49-F238E27FC236}">
                <a16:creationId xmlns:a16="http://schemas.microsoft.com/office/drawing/2014/main" xmlns="" id="{B1D72C86-26B1-A340-A3C1-A20FB964BBF7}"/>
              </a:ext>
            </a:extLst>
          </p:cNvPr>
          <p:cNvSpPr/>
          <p:nvPr/>
        </p:nvSpPr>
        <p:spPr>
          <a:xfrm>
            <a:off x="6820980" y="2504550"/>
            <a:ext cx="4895850" cy="3416320"/>
          </a:xfrm>
          <a:prstGeom prst="rect">
            <a:avLst/>
          </a:prstGeom>
        </p:spPr>
        <p:txBody>
          <a:bodyPr wrap="square">
            <a:spAutoFit/>
          </a:bodyPr>
          <a:lstStyle/>
          <a:p>
            <a:r>
              <a:rPr lang="uk-UA" b="1" dirty="0">
                <a:latin typeface="Tahoma" panose="020B0604030504040204" pitchFamily="34" charset="0"/>
                <a:ea typeface="Tahoma" panose="020B0604030504040204" pitchFamily="34" charset="0"/>
                <a:cs typeface="Tahoma" panose="020B0604030504040204" pitchFamily="34" charset="0"/>
              </a:rPr>
              <a:t>АНАЛІЗ ДЕФЕКТІВ  І </a:t>
            </a:r>
            <a:r>
              <a:rPr lang="uk-UA" b="1" dirty="0" smtClean="0">
                <a:latin typeface="Tahoma" panose="020B0604030504040204" pitchFamily="34" charset="0"/>
                <a:ea typeface="Tahoma" panose="020B0604030504040204" pitchFamily="34" charset="0"/>
                <a:cs typeface="Tahoma" panose="020B0604030504040204" pitchFamily="34" charset="0"/>
              </a:rPr>
              <a:t>ПОШКОДЖЕНЬ</a:t>
            </a:r>
            <a:endParaRPr lang="uk-UA"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
            </a:pPr>
            <a:r>
              <a:rPr lang="uk-UA" dirty="0">
                <a:latin typeface="Tahoma" panose="020B0604030504040204" pitchFamily="34" charset="0"/>
                <a:ea typeface="Tahoma" panose="020B0604030504040204" pitchFamily="34" charset="0"/>
                <a:cs typeface="Tahoma" panose="020B0604030504040204" pitchFamily="34" charset="0"/>
              </a:rPr>
              <a:t>Результати обстеження повинні мати класифікацію дефектів у відповідності до </a:t>
            </a:r>
            <a:r>
              <a:rPr lang="ru-RU" dirty="0">
                <a:latin typeface="Tahoma" panose="020B0604030504040204" pitchFamily="34" charset="0"/>
                <a:ea typeface="Tahoma" panose="020B0604030504040204" pitchFamily="34" charset="0"/>
                <a:cs typeface="Tahoma" panose="020B0604030504040204" pitchFamily="34" charset="0"/>
              </a:rPr>
              <a:t>ДСТУ Б В.2.6-210 </a:t>
            </a:r>
            <a:r>
              <a:rPr lang="uk-UA" dirty="0">
                <a:latin typeface="Tahoma" panose="020B0604030504040204" pitchFamily="34" charset="0"/>
                <a:ea typeface="Tahoma" panose="020B0604030504040204" pitchFamily="34" charset="0"/>
                <a:cs typeface="Tahoma" panose="020B0604030504040204" pitchFamily="34" charset="0"/>
              </a:rPr>
              <a:t>Оцінка технічного стану сталевих будівельних конструкцій, що експлуатуються</a:t>
            </a:r>
          </a:p>
          <a:p>
            <a:pPr marL="285750" indent="-285750">
              <a:buFont typeface="Wingdings" panose="05000000000000000000" pitchFamily="2" charset="2"/>
              <a:buChar char="§"/>
            </a:pPr>
            <a:r>
              <a:rPr lang="uk-UA" dirty="0" smtClean="0">
                <a:latin typeface="Tahoma" panose="020B0604030504040204" pitchFamily="34" charset="0"/>
                <a:ea typeface="Tahoma" panose="020B0604030504040204" pitchFamily="34" charset="0"/>
                <a:cs typeface="Tahoma" panose="020B0604030504040204" pitchFamily="34" charset="0"/>
              </a:rPr>
              <a:t>Дефекти повинні бути показані на планах, розрізах, на окремих елементах каркасу  будівлі</a:t>
            </a:r>
          </a:p>
          <a:p>
            <a:pPr marL="285750" indent="-285750">
              <a:buFont typeface="Wingdings" panose="05000000000000000000" pitchFamily="2" charset="2"/>
              <a:buChar char="§"/>
            </a:pPr>
            <a:r>
              <a:rPr lang="uk-UA" dirty="0" smtClean="0">
                <a:latin typeface="Tahoma" panose="020B0604030504040204" pitchFamily="34" charset="0"/>
                <a:ea typeface="Tahoma" panose="020B0604030504040204" pitchFamily="34" charset="0"/>
                <a:cs typeface="Tahoma" panose="020B0604030504040204" pitchFamily="34" charset="0"/>
              </a:rPr>
              <a:t>Повинні бути виконані обміри конструкцій з дефектами</a:t>
            </a:r>
          </a:p>
          <a:p>
            <a:pPr marL="742950" indent="-742950">
              <a:buFont typeface="+mj-lt"/>
              <a:buAutoNum type="arabicParenR"/>
            </a:pPr>
            <a:endParaRPr lang="uk-UA"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530163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14">
            <a:extLst>
              <a:ext uri="{FF2B5EF4-FFF2-40B4-BE49-F238E27FC236}">
                <a16:creationId xmlns:a16="http://schemas.microsoft.com/office/drawing/2014/main" xmlns="" id="{B1D72C86-26B1-A340-A3C1-A20FB964BBF7}"/>
              </a:ext>
            </a:extLst>
          </p:cNvPr>
          <p:cNvSpPr/>
          <p:nvPr/>
        </p:nvSpPr>
        <p:spPr>
          <a:xfrm>
            <a:off x="6820980" y="138175"/>
            <a:ext cx="4895850" cy="6186309"/>
          </a:xfrm>
          <a:prstGeom prst="rect">
            <a:avLst/>
          </a:prstGeom>
        </p:spPr>
        <p:txBody>
          <a:bodyPr wrap="square">
            <a:spAutoFit/>
          </a:bodyPr>
          <a:lstStyle/>
          <a:p>
            <a:pPr marL="285750" indent="-285750">
              <a:buFont typeface="Wingdings" panose="05000000000000000000" pitchFamily="2" charset="2"/>
              <a:buChar char="§"/>
            </a:pPr>
            <a:r>
              <a:rPr lang="uk-UA" dirty="0">
                <a:latin typeface="Tahoma" panose="020B0604030504040204" pitchFamily="34" charset="0"/>
                <a:ea typeface="Tahoma" panose="020B0604030504040204" pitchFamily="34" charset="0"/>
                <a:cs typeface="Tahoma" panose="020B0604030504040204" pitchFamily="34" charset="0"/>
              </a:rPr>
              <a:t>Необхідними умовами для проектування є геодезичний звіт про геометрію </a:t>
            </a:r>
            <a:r>
              <a:rPr lang="uk-UA" dirty="0" err="1" smtClean="0">
                <a:latin typeface="Tahoma" panose="020B0604030504040204" pitchFamily="34" charset="0"/>
                <a:ea typeface="Tahoma" panose="020B0604030504040204" pitchFamily="34" charset="0"/>
                <a:cs typeface="Tahoma" panose="020B0604030504040204" pitchFamily="34" charset="0"/>
              </a:rPr>
              <a:t>розта-шування</a:t>
            </a:r>
            <a:r>
              <a:rPr lang="uk-UA" dirty="0" smtClean="0">
                <a:latin typeface="Tahoma" panose="020B0604030504040204" pitchFamily="34" charset="0"/>
                <a:ea typeface="Tahoma" panose="020B0604030504040204" pitchFamily="34" charset="0"/>
                <a:cs typeface="Tahoma" panose="020B0604030504040204" pitchFamily="34" charset="0"/>
              </a:rPr>
              <a:t> </a:t>
            </a:r>
            <a:r>
              <a:rPr lang="uk-UA" dirty="0">
                <a:latin typeface="Tahoma" panose="020B0604030504040204" pitchFamily="34" charset="0"/>
                <a:ea typeface="Tahoma" panose="020B0604030504040204" pitchFamily="34" charset="0"/>
                <a:cs typeface="Tahoma" panose="020B0604030504040204" pitchFamily="34" charset="0"/>
              </a:rPr>
              <a:t>елементів конструкцій (висотні відмітки, відхилення від </a:t>
            </a:r>
            <a:r>
              <a:rPr lang="uk-UA" dirty="0" smtClean="0">
                <a:latin typeface="Tahoma" panose="020B0604030504040204" pitchFamily="34" charset="0"/>
                <a:ea typeface="Tahoma" panose="020B0604030504040204" pitchFamily="34" charset="0"/>
                <a:cs typeface="Tahoma" panose="020B0604030504040204" pitchFamily="34" charset="0"/>
              </a:rPr>
              <a:t>вертикальних </a:t>
            </a:r>
            <a:r>
              <a:rPr lang="uk-UA" dirty="0">
                <a:latin typeface="Tahoma" panose="020B0604030504040204" pitchFamily="34" charset="0"/>
                <a:ea typeface="Tahoma" panose="020B0604030504040204" pitchFamily="34" charset="0"/>
                <a:cs typeface="Tahoma" panose="020B0604030504040204" pitchFamily="34" charset="0"/>
              </a:rPr>
              <a:t>осей, аналіз зон </a:t>
            </a:r>
            <a:r>
              <a:rPr lang="uk-UA" dirty="0" err="1" smtClean="0">
                <a:latin typeface="Tahoma" panose="020B0604030504040204" pitchFamily="34" charset="0"/>
                <a:ea typeface="Tahoma" panose="020B0604030504040204" pitchFamily="34" charset="0"/>
                <a:cs typeface="Tahoma" panose="020B0604030504040204" pitchFamily="34" charset="0"/>
              </a:rPr>
              <a:t>опирання</a:t>
            </a:r>
            <a:r>
              <a:rPr lang="uk-UA" dirty="0">
                <a:latin typeface="Tahoma" panose="020B0604030504040204" pitchFamily="34" charset="0"/>
                <a:ea typeface="Tahoma" panose="020B0604030504040204" pitchFamily="34" charset="0"/>
                <a:cs typeface="Tahoma" panose="020B0604030504040204" pitchFamily="34" charset="0"/>
              </a:rPr>
              <a:t>). Це іноді </a:t>
            </a:r>
            <a:r>
              <a:rPr lang="uk-UA" dirty="0" smtClean="0">
                <a:latin typeface="Tahoma" panose="020B0604030504040204" pitchFamily="34" charset="0"/>
                <a:ea typeface="Tahoma" panose="020B0604030504040204" pitchFamily="34" charset="0"/>
                <a:cs typeface="Tahoma" panose="020B0604030504040204" pitchFamily="34" charset="0"/>
              </a:rPr>
              <a:t>не </a:t>
            </a:r>
            <a:r>
              <a:rPr lang="uk-UA" dirty="0">
                <a:latin typeface="Tahoma" panose="020B0604030504040204" pitchFamily="34" charset="0"/>
                <a:ea typeface="Tahoma" panose="020B0604030504040204" pitchFamily="34" charset="0"/>
                <a:cs typeface="Tahoma" panose="020B0604030504040204" pitchFamily="34" charset="0"/>
              </a:rPr>
              <a:t>відноситься до результатів </a:t>
            </a:r>
            <a:r>
              <a:rPr lang="uk-UA" dirty="0" smtClean="0">
                <a:latin typeface="Tahoma" panose="020B0604030504040204" pitchFamily="34" charset="0"/>
                <a:ea typeface="Tahoma" panose="020B0604030504040204" pitchFamily="34" charset="0"/>
                <a:cs typeface="Tahoma" panose="020B0604030504040204" pitchFamily="34" charset="0"/>
              </a:rPr>
              <a:t>технічного </a:t>
            </a:r>
            <a:r>
              <a:rPr lang="uk-UA" dirty="0">
                <a:latin typeface="Tahoma" panose="020B0604030504040204" pitchFamily="34" charset="0"/>
                <a:ea typeface="Tahoma" panose="020B0604030504040204" pitchFamily="34" charset="0"/>
                <a:cs typeface="Tahoma" panose="020B0604030504040204" pitchFamily="34" charset="0"/>
              </a:rPr>
              <a:t>обстеження, і відповідно не </a:t>
            </a:r>
            <a:r>
              <a:rPr lang="uk-UA" dirty="0" smtClean="0">
                <a:latin typeface="Tahoma" panose="020B0604030504040204" pitchFamily="34" charset="0"/>
                <a:ea typeface="Tahoma" panose="020B0604030504040204" pitchFamily="34" charset="0"/>
                <a:cs typeface="Tahoma" panose="020B0604030504040204" pitchFamily="34" charset="0"/>
              </a:rPr>
              <a:t>входить </a:t>
            </a:r>
            <a:r>
              <a:rPr lang="uk-UA" dirty="0">
                <a:latin typeface="Tahoma" panose="020B0604030504040204" pitchFamily="34" charset="0"/>
                <a:ea typeface="Tahoma" panose="020B0604030504040204" pitchFamily="34" charset="0"/>
                <a:cs typeface="Tahoma" panose="020B0604030504040204" pitchFamily="34" charset="0"/>
              </a:rPr>
              <a:t>до звіту, тому що геодезичні роботи це окремий вид </a:t>
            </a:r>
            <a:r>
              <a:rPr lang="uk-UA" dirty="0" smtClean="0">
                <a:latin typeface="Tahoma" panose="020B0604030504040204" pitchFamily="34" charset="0"/>
                <a:ea typeface="Tahoma" panose="020B0604030504040204" pitchFamily="34" charset="0"/>
                <a:cs typeface="Tahoma" panose="020B0604030504040204" pitchFamily="34" charset="0"/>
              </a:rPr>
              <a:t>робіт</a:t>
            </a:r>
            <a:endParaRPr lang="uk-UA"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
            </a:pPr>
            <a:r>
              <a:rPr lang="uk-UA" dirty="0">
                <a:latin typeface="Tahoma" panose="020B0604030504040204" pitchFamily="34" charset="0"/>
                <a:ea typeface="Tahoma" panose="020B0604030504040204" pitchFamily="34" charset="0"/>
                <a:cs typeface="Tahoma" panose="020B0604030504040204" pitchFamily="34" charset="0"/>
              </a:rPr>
              <a:t>Результати моніторингу конструкцій. Геодезичні спостереження протягом кількох </a:t>
            </a:r>
            <a:r>
              <a:rPr lang="uk-UA" dirty="0" smtClean="0">
                <a:latin typeface="Tahoma" panose="020B0604030504040204" pitchFamily="34" charset="0"/>
                <a:ea typeface="Tahoma" panose="020B0604030504040204" pitchFamily="34" charset="0"/>
                <a:cs typeface="Tahoma" panose="020B0604030504040204" pitchFamily="34" charset="0"/>
              </a:rPr>
              <a:t>років</a:t>
            </a:r>
            <a:endParaRPr lang="uk-UA"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
            </a:pPr>
            <a:r>
              <a:rPr lang="uk-UA" dirty="0">
                <a:latin typeface="Tahoma" panose="020B0604030504040204" pitchFamily="34" charset="0"/>
                <a:ea typeface="Tahoma" panose="020B0604030504040204" pitchFamily="34" charset="0"/>
                <a:cs typeface="Tahoma" panose="020B0604030504040204" pitchFamily="34" charset="0"/>
              </a:rPr>
              <a:t>Скриті дефекти і пошкодження. До </a:t>
            </a:r>
            <a:r>
              <a:rPr lang="uk-UA" dirty="0" err="1" smtClean="0">
                <a:latin typeface="Tahoma" panose="020B0604030504040204" pitchFamily="34" charset="0"/>
                <a:ea typeface="Tahoma" panose="020B0604030504040204" pitchFamily="34" charset="0"/>
                <a:cs typeface="Tahoma" panose="020B0604030504040204" pitchFamily="34" charset="0"/>
              </a:rPr>
              <a:t>скри</a:t>
            </a:r>
            <a:r>
              <a:rPr lang="uk-UA" dirty="0" smtClean="0">
                <a:latin typeface="Tahoma" panose="020B0604030504040204" pitchFamily="34" charset="0"/>
                <a:ea typeface="Tahoma" panose="020B0604030504040204" pitchFamily="34" charset="0"/>
                <a:cs typeface="Tahoma" panose="020B0604030504040204" pitchFamily="34" charset="0"/>
              </a:rPr>
              <a:t>-тих </a:t>
            </a:r>
            <a:r>
              <a:rPr lang="uk-UA" dirty="0">
                <a:latin typeface="Tahoma" panose="020B0604030504040204" pitchFamily="34" charset="0"/>
                <a:ea typeface="Tahoma" panose="020B0604030504040204" pitchFamily="34" charset="0"/>
                <a:cs typeface="Tahoma" panose="020B0604030504040204" pitchFamily="34" charset="0"/>
              </a:rPr>
              <a:t>дефектів і пошкоджень слід </a:t>
            </a:r>
            <a:r>
              <a:rPr lang="uk-UA" dirty="0" smtClean="0">
                <a:latin typeface="Tahoma" panose="020B0604030504040204" pitchFamily="34" charset="0"/>
                <a:ea typeface="Tahoma" panose="020B0604030504040204" pitchFamily="34" charset="0"/>
                <a:cs typeface="Tahoma" panose="020B0604030504040204" pitchFamily="34" charset="0"/>
              </a:rPr>
              <a:t>віднести: </a:t>
            </a:r>
            <a:r>
              <a:rPr lang="uk-UA" dirty="0">
                <a:latin typeface="Tahoma" panose="020B0604030504040204" pitchFamily="34" charset="0"/>
                <a:ea typeface="Tahoma" panose="020B0604030504040204" pitchFamily="34" charset="0"/>
                <a:cs typeface="Tahoma" panose="020B0604030504040204" pitchFamily="34" charset="0"/>
              </a:rPr>
              <a:t>можливий розвиток пластичних </a:t>
            </a:r>
            <a:r>
              <a:rPr lang="uk-UA" dirty="0" err="1" smtClean="0">
                <a:latin typeface="Tahoma" panose="020B0604030504040204" pitchFamily="34" charset="0"/>
                <a:ea typeface="Tahoma" panose="020B0604030504040204" pitchFamily="34" charset="0"/>
                <a:cs typeface="Tahoma" panose="020B0604030504040204" pitchFamily="34" charset="0"/>
              </a:rPr>
              <a:t>дефо-рмацій</a:t>
            </a:r>
            <a:r>
              <a:rPr lang="uk-UA" dirty="0">
                <a:latin typeface="Tahoma" panose="020B0604030504040204" pitchFamily="34" charset="0"/>
                <a:ea typeface="Tahoma" panose="020B0604030504040204" pitchFamily="34" charset="0"/>
                <a:cs typeface="Tahoma" panose="020B0604030504040204" pitchFamily="34" charset="0"/>
              </a:rPr>
              <a:t>, втрата </a:t>
            </a:r>
            <a:r>
              <a:rPr lang="uk-UA" dirty="0" smtClean="0">
                <a:latin typeface="Tahoma" panose="020B0604030504040204" pitchFamily="34" charset="0"/>
                <a:ea typeface="Tahoma" panose="020B0604030504040204" pitchFamily="34" charset="0"/>
                <a:cs typeface="Tahoma" panose="020B0604030504040204" pitchFamily="34" charset="0"/>
              </a:rPr>
              <a:t>стійкості (яка відбулась </a:t>
            </a:r>
            <a:r>
              <a:rPr lang="uk-UA" dirty="0">
                <a:latin typeface="Tahoma" panose="020B0604030504040204" pitchFamily="34" charset="0"/>
                <a:ea typeface="Tahoma" panose="020B0604030504040204" pitchFamily="34" charset="0"/>
                <a:cs typeface="Tahoma" panose="020B0604030504040204" pitchFamily="34" charset="0"/>
              </a:rPr>
              <a:t>але </a:t>
            </a:r>
            <a:r>
              <a:rPr lang="uk-UA" dirty="0" smtClean="0">
                <a:latin typeface="Tahoma" panose="020B0604030504040204" pitchFamily="34" charset="0"/>
                <a:ea typeface="Tahoma" panose="020B0604030504040204" pitchFamily="34" charset="0"/>
                <a:cs typeface="Tahoma" panose="020B0604030504040204" pitchFamily="34" charset="0"/>
              </a:rPr>
              <a:t>виявилась навіть </a:t>
            </a:r>
            <a:r>
              <a:rPr lang="uk-UA" dirty="0">
                <a:latin typeface="Tahoma" panose="020B0604030504040204" pitchFamily="34" charset="0"/>
                <a:ea typeface="Tahoma" panose="020B0604030504040204" pitchFamily="34" charset="0"/>
                <a:cs typeface="Tahoma" panose="020B0604030504040204" pitchFamily="34" charset="0"/>
              </a:rPr>
              <a:t>при малих </a:t>
            </a:r>
            <a:r>
              <a:rPr lang="uk-UA" dirty="0" smtClean="0">
                <a:latin typeface="Tahoma" panose="020B0604030504040204" pitchFamily="34" charset="0"/>
                <a:ea typeface="Tahoma" panose="020B0604030504040204" pitchFamily="34" charset="0"/>
                <a:cs typeface="Tahoma" panose="020B0604030504040204" pitchFamily="34" charset="0"/>
              </a:rPr>
              <a:t>навантаженнях</a:t>
            </a:r>
            <a:r>
              <a:rPr lang="uk-UA" dirty="0">
                <a:latin typeface="Tahoma" panose="020B0604030504040204" pitchFamily="34" charset="0"/>
                <a:ea typeface="Tahoma" panose="020B0604030504040204" pitchFamily="34" charset="0"/>
                <a:cs typeface="Tahoma" panose="020B0604030504040204" pitchFamily="34" charset="0"/>
              </a:rPr>
              <a:t>, тому що частково пружні </a:t>
            </a:r>
            <a:r>
              <a:rPr lang="uk-UA" dirty="0" smtClean="0">
                <a:latin typeface="Tahoma" panose="020B0604030504040204" pitchFamily="34" charset="0"/>
                <a:ea typeface="Tahoma" panose="020B0604030504040204" pitchFamily="34" charset="0"/>
                <a:cs typeface="Tahoma" panose="020B0604030504040204" pitchFamily="34" charset="0"/>
              </a:rPr>
              <a:t>деформації  </a:t>
            </a:r>
            <a:r>
              <a:rPr lang="uk-UA" dirty="0">
                <a:latin typeface="Tahoma" panose="020B0604030504040204" pitchFamily="34" charset="0"/>
                <a:ea typeface="Tahoma" panose="020B0604030504040204" pitchFamily="34" charset="0"/>
                <a:cs typeface="Tahoma" panose="020B0604030504040204" pitchFamily="34" charset="0"/>
              </a:rPr>
              <a:t>повернули </a:t>
            </a:r>
            <a:r>
              <a:rPr lang="uk-UA" dirty="0" smtClean="0">
                <a:latin typeface="Tahoma" panose="020B0604030504040204" pitchFamily="34" charset="0"/>
                <a:ea typeface="Tahoma" panose="020B0604030504040204" pitchFamily="34" charset="0"/>
                <a:cs typeface="Tahoma" panose="020B0604030504040204" pitchFamily="34" charset="0"/>
              </a:rPr>
              <a:t>конструкцію </a:t>
            </a:r>
            <a:r>
              <a:rPr lang="uk-UA" dirty="0">
                <a:latin typeface="Tahoma" panose="020B0604030504040204" pitchFamily="34" charset="0"/>
                <a:ea typeface="Tahoma" panose="020B0604030504040204" pitchFamily="34" charset="0"/>
                <a:cs typeface="Tahoma" panose="020B0604030504040204" pitchFamily="34" charset="0"/>
              </a:rPr>
              <a:t>в проектне </a:t>
            </a:r>
            <a:r>
              <a:rPr lang="uk-UA" dirty="0" smtClean="0">
                <a:latin typeface="Tahoma" panose="020B0604030504040204" pitchFamily="34" charset="0"/>
                <a:ea typeface="Tahoma" panose="020B0604030504040204" pitchFamily="34" charset="0"/>
                <a:cs typeface="Tahoma" panose="020B0604030504040204" pitchFamily="34" charset="0"/>
              </a:rPr>
              <a:t>положення), втрата </a:t>
            </a:r>
            <a:r>
              <a:rPr lang="uk-UA" dirty="0">
                <a:latin typeface="Tahoma" panose="020B0604030504040204" pitchFamily="34" charset="0"/>
                <a:ea typeface="Tahoma" panose="020B0604030504040204" pitchFamily="34" charset="0"/>
                <a:cs typeface="Tahoma" panose="020B0604030504040204" pitchFamily="34" charset="0"/>
              </a:rPr>
              <a:t>місцевої стійкості, неякісні зварні шви, тріщини в </a:t>
            </a:r>
            <a:r>
              <a:rPr lang="uk-UA" dirty="0" err="1">
                <a:latin typeface="Tahoma" panose="020B0604030504040204" pitchFamily="34" charset="0"/>
                <a:ea typeface="Tahoma" panose="020B0604030504040204" pitchFamily="34" charset="0"/>
                <a:cs typeface="Tahoma" panose="020B0604030504040204" pitchFamily="34" charset="0"/>
              </a:rPr>
              <a:t>фасонках</a:t>
            </a:r>
            <a:r>
              <a:rPr lang="uk-UA" dirty="0">
                <a:latin typeface="Tahoma" panose="020B0604030504040204" pitchFamily="34" charset="0"/>
                <a:ea typeface="Tahoma" panose="020B0604030504040204" pitchFamily="34" charset="0"/>
                <a:cs typeface="Tahoma" panose="020B0604030504040204" pitchFamily="34" charset="0"/>
              </a:rPr>
              <a:t> і </a:t>
            </a:r>
            <a:r>
              <a:rPr lang="uk-UA" dirty="0" smtClean="0">
                <a:latin typeface="Tahoma" panose="020B0604030504040204" pitchFamily="34" charset="0"/>
                <a:ea typeface="Tahoma" panose="020B0604030504040204" pitchFamily="34" charset="0"/>
                <a:cs typeface="Tahoma" panose="020B0604030504040204" pitchFamily="34" charset="0"/>
              </a:rPr>
              <a:t>болтах.</a:t>
            </a:r>
            <a:endParaRPr lang="uk-UA" dirty="0">
              <a:latin typeface="Tahoma" panose="020B0604030504040204" pitchFamily="34" charset="0"/>
              <a:ea typeface="Tahoma" panose="020B0604030504040204" pitchFamily="34" charset="0"/>
              <a:cs typeface="Tahoma" panose="020B0604030504040204" pitchFamily="34" charset="0"/>
            </a:endParaRPr>
          </a:p>
        </p:txBody>
      </p:sp>
      <p:pic>
        <p:nvPicPr>
          <p:cNvPr id="13" name="Picture 1">
            <a:extLst>
              <a:ext uri="{FF2B5EF4-FFF2-40B4-BE49-F238E27FC236}">
                <a16:creationId xmlns:a16="http://schemas.microsoft.com/office/drawing/2014/main" xmlns="" id="{75E6A180-26E8-DC40-B722-6387CC32F53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9421" y="-5443"/>
            <a:ext cx="5080846" cy="6863443"/>
          </a:xfrm>
          <a:prstGeom prst="rect">
            <a:avLst/>
          </a:prstGeom>
        </p:spPr>
      </p:pic>
      <p:sp>
        <p:nvSpPr>
          <p:cNvPr id="14" name="Rectangle 44">
            <a:extLst>
              <a:ext uri="{FF2B5EF4-FFF2-40B4-BE49-F238E27FC236}">
                <a16:creationId xmlns:a16="http://schemas.microsoft.com/office/drawing/2014/main" xmlns="" id="{A797F95D-A1A5-8D41-B430-E900F5400833}"/>
              </a:ext>
            </a:extLst>
          </p:cNvPr>
          <p:cNvSpPr/>
          <p:nvPr/>
        </p:nvSpPr>
        <p:spPr>
          <a:xfrm>
            <a:off x="-36301" y="-5443"/>
            <a:ext cx="5099367" cy="4629320"/>
          </a:xfrm>
          <a:prstGeom prst="rect">
            <a:avLst/>
          </a:prstGeom>
          <a:solidFill>
            <a:srgbClr val="342E3D">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45">
            <a:extLst>
              <a:ext uri="{FF2B5EF4-FFF2-40B4-BE49-F238E27FC236}">
                <a16:creationId xmlns:a16="http://schemas.microsoft.com/office/drawing/2014/main" xmlns="" id="{066E1098-9E6F-0A4A-A651-DEAD398AAC46}"/>
              </a:ext>
            </a:extLst>
          </p:cNvPr>
          <p:cNvSpPr/>
          <p:nvPr/>
        </p:nvSpPr>
        <p:spPr>
          <a:xfrm>
            <a:off x="-36301" y="4618901"/>
            <a:ext cx="5093539" cy="2248594"/>
          </a:xfrm>
          <a:prstGeom prst="rect">
            <a:avLst/>
          </a:prstGeom>
          <a:solidFill>
            <a:srgbClr val="757D95">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 name="Straight Connector 20">
            <a:extLst>
              <a:ext uri="{FF2B5EF4-FFF2-40B4-BE49-F238E27FC236}">
                <a16:creationId xmlns:a16="http://schemas.microsoft.com/office/drawing/2014/main" xmlns="" id="{24CEE314-947A-644A-8EA2-D4BE44E4EEB4}"/>
              </a:ext>
            </a:extLst>
          </p:cNvPr>
          <p:cNvCxnSpPr>
            <a:cxnSpLocks/>
          </p:cNvCxnSpPr>
          <p:nvPr/>
        </p:nvCxnSpPr>
        <p:spPr>
          <a:xfrm>
            <a:off x="-36301" y="4618900"/>
            <a:ext cx="4305798"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xmlns="" id="{5F2339FF-C562-514D-AF16-CF79407D5874}"/>
              </a:ext>
            </a:extLst>
          </p:cNvPr>
          <p:cNvSpPr txBox="1"/>
          <p:nvPr/>
        </p:nvSpPr>
        <p:spPr>
          <a:xfrm>
            <a:off x="794013" y="1380484"/>
            <a:ext cx="4524706" cy="4401205"/>
          </a:xfrm>
          <a:prstGeom prst="rect">
            <a:avLst/>
          </a:prstGeom>
          <a:noFill/>
        </p:spPr>
        <p:txBody>
          <a:bodyPr wrap="square" rtlCol="0">
            <a:spAutoFit/>
          </a:bodyPr>
          <a:lstStyle/>
          <a:p>
            <a:r>
              <a:rPr lang="uk-UA" sz="4000" b="1" dirty="0">
                <a:solidFill>
                  <a:schemeClr val="bg1"/>
                </a:solidFill>
                <a:latin typeface="Tahoma" panose="020B0604030504040204" pitchFamily="34" charset="0"/>
                <a:ea typeface="Tahoma" panose="020B0604030504040204" pitchFamily="34" charset="0"/>
                <a:cs typeface="Tahoma" panose="020B0604030504040204" pitchFamily="34" charset="0"/>
              </a:rPr>
              <a:t>ВИСНОВКИ, ЩОДО РЕЗУЛЬТАТІВ ОБСТЕЖЕННЯ КОНСТРУКЦІЙ І МОЖЛИВОСТІ ПРОЕКТУВАТИ</a:t>
            </a:r>
            <a:endPar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859484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43ABA371-5C02-5D4E-A88B-B42AC255A14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491" y="-5443"/>
            <a:ext cx="5030156" cy="6858000"/>
          </a:xfrm>
          <a:prstGeom prst="rect">
            <a:avLst/>
          </a:prstGeom>
        </p:spPr>
      </p:pic>
      <p:sp>
        <p:nvSpPr>
          <p:cNvPr id="3" name="Rectangle 24">
            <a:extLst>
              <a:ext uri="{FF2B5EF4-FFF2-40B4-BE49-F238E27FC236}">
                <a16:creationId xmlns:a16="http://schemas.microsoft.com/office/drawing/2014/main" xmlns="" id="{E01E91F6-9AAD-9742-9183-D778CE92F914}"/>
              </a:ext>
            </a:extLst>
          </p:cNvPr>
          <p:cNvSpPr/>
          <p:nvPr/>
        </p:nvSpPr>
        <p:spPr>
          <a:xfrm>
            <a:off x="-5160" y="-5443"/>
            <a:ext cx="5032825" cy="4623805"/>
          </a:xfrm>
          <a:prstGeom prst="rect">
            <a:avLst/>
          </a:prstGeom>
          <a:solidFill>
            <a:srgbClr val="342E3D">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25">
            <a:extLst>
              <a:ext uri="{FF2B5EF4-FFF2-40B4-BE49-F238E27FC236}">
                <a16:creationId xmlns:a16="http://schemas.microsoft.com/office/drawing/2014/main" xmlns="" id="{B35ED633-3EF2-8F43-8A94-504113F0ED84}"/>
              </a:ext>
            </a:extLst>
          </p:cNvPr>
          <p:cNvSpPr/>
          <p:nvPr/>
        </p:nvSpPr>
        <p:spPr>
          <a:xfrm>
            <a:off x="-9524" y="4618364"/>
            <a:ext cx="5037190" cy="2239636"/>
          </a:xfrm>
          <a:prstGeom prst="rect">
            <a:avLst/>
          </a:prstGeom>
          <a:solidFill>
            <a:srgbClr val="757D95">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 name="Straight Connector 57">
            <a:extLst>
              <a:ext uri="{FF2B5EF4-FFF2-40B4-BE49-F238E27FC236}">
                <a16:creationId xmlns:a16="http://schemas.microsoft.com/office/drawing/2014/main" xmlns="" id="{D88BFD6A-EBA9-B248-8865-DC6571D541DC}"/>
              </a:ext>
            </a:extLst>
          </p:cNvPr>
          <p:cNvCxnSpPr>
            <a:cxnSpLocks/>
          </p:cNvCxnSpPr>
          <p:nvPr/>
        </p:nvCxnSpPr>
        <p:spPr>
          <a:xfrm>
            <a:off x="896965" y="-18075"/>
            <a:ext cx="0" cy="6830355"/>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17">
            <a:extLst>
              <a:ext uri="{FF2B5EF4-FFF2-40B4-BE49-F238E27FC236}">
                <a16:creationId xmlns:a16="http://schemas.microsoft.com/office/drawing/2014/main" xmlns="" id="{7C71A2F7-B625-6C4F-AF33-21F8DB8F1B8A}"/>
              </a:ext>
            </a:extLst>
          </p:cNvPr>
          <p:cNvCxnSpPr>
            <a:cxnSpLocks/>
          </p:cNvCxnSpPr>
          <p:nvPr/>
        </p:nvCxnSpPr>
        <p:spPr>
          <a:xfrm>
            <a:off x="21273" y="1019924"/>
            <a:ext cx="5041791"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20">
            <a:extLst>
              <a:ext uri="{FF2B5EF4-FFF2-40B4-BE49-F238E27FC236}">
                <a16:creationId xmlns:a16="http://schemas.microsoft.com/office/drawing/2014/main" xmlns="" id="{24CEE314-947A-644A-8EA2-D4BE44E4EEB4}"/>
              </a:ext>
            </a:extLst>
          </p:cNvPr>
          <p:cNvCxnSpPr>
            <a:cxnSpLocks/>
          </p:cNvCxnSpPr>
          <p:nvPr/>
        </p:nvCxnSpPr>
        <p:spPr>
          <a:xfrm>
            <a:off x="-36301" y="4618900"/>
            <a:ext cx="4305798"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xmlns="" id="{FCEA5DB4-64C9-D448-A032-101477C80EC7}"/>
              </a:ext>
            </a:extLst>
          </p:cNvPr>
          <p:cNvSpPr txBox="1"/>
          <p:nvPr/>
        </p:nvSpPr>
        <p:spPr>
          <a:xfrm>
            <a:off x="5777544" y="1926446"/>
            <a:ext cx="936386" cy="86177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ru-RU" sz="5000" u="none" strike="noStrike" kern="1200" cap="none" spc="0" normalizeH="0" baseline="0" noProof="0" dirty="0" smtClean="0">
                <a:ln>
                  <a:noFill/>
                </a:ln>
                <a:solidFill>
                  <a:srgbClr val="FF941F"/>
                </a:solidFill>
                <a:effectLst/>
                <a:uLnTx/>
                <a:uFillTx/>
                <a:latin typeface="Tahoma" panose="020B0604030504040204" pitchFamily="34" charset="0"/>
                <a:ea typeface="Tahoma" panose="020B0604030504040204" pitchFamily="34" charset="0"/>
                <a:cs typeface="Tahoma" panose="020B0604030504040204" pitchFamily="34" charset="0"/>
              </a:rPr>
              <a:t>0</a:t>
            </a:r>
            <a:r>
              <a:rPr lang="ru-RU" sz="5000" dirty="0" smtClean="0">
                <a:solidFill>
                  <a:srgbClr val="FF941F"/>
                </a:solidFill>
                <a:latin typeface="Tahoma" panose="020B0604030504040204" pitchFamily="34" charset="0"/>
                <a:ea typeface="Tahoma" panose="020B0604030504040204" pitchFamily="34" charset="0"/>
                <a:cs typeface="Tahoma" panose="020B0604030504040204" pitchFamily="34" charset="0"/>
              </a:rPr>
              <a:t>3</a:t>
            </a:r>
            <a:endParaRPr kumimoji="0" lang="en-US" sz="5000" u="none" strike="noStrike" kern="1200" cap="none" spc="0" normalizeH="0" baseline="0" noProof="0" dirty="0">
              <a:ln>
                <a:noFill/>
              </a:ln>
              <a:solidFill>
                <a:srgbClr val="FF941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2" name="Rectangle 14">
            <a:extLst>
              <a:ext uri="{FF2B5EF4-FFF2-40B4-BE49-F238E27FC236}">
                <a16:creationId xmlns:a16="http://schemas.microsoft.com/office/drawing/2014/main" xmlns="" id="{B1D72C86-26B1-A340-A3C1-A20FB964BBF7}"/>
              </a:ext>
            </a:extLst>
          </p:cNvPr>
          <p:cNvSpPr/>
          <p:nvPr/>
        </p:nvSpPr>
        <p:spPr>
          <a:xfrm>
            <a:off x="6820980" y="372174"/>
            <a:ext cx="4895850" cy="3416320"/>
          </a:xfrm>
          <a:prstGeom prst="rect">
            <a:avLst/>
          </a:prstGeom>
        </p:spPr>
        <p:txBody>
          <a:bodyPr wrap="square">
            <a:spAutoFit/>
          </a:bodyPr>
          <a:lstStyle/>
          <a:p>
            <a:r>
              <a:rPr lang="uk-UA" b="1" dirty="0">
                <a:latin typeface="Tahoma" panose="020B0604030504040204" pitchFamily="34" charset="0"/>
                <a:ea typeface="Tahoma" panose="020B0604030504040204" pitchFamily="34" charset="0"/>
                <a:cs typeface="Tahoma" panose="020B0604030504040204" pitchFamily="34" charset="0"/>
              </a:rPr>
              <a:t>УТОЧНЕННЯ ВЛАСТИВОСТЕЙ МЕТАЛУ  В КОНСТРУКЦІЯХ І З'ЄДНАННЯХ </a:t>
            </a:r>
            <a:endParaRPr lang="uk-UA" b="1" dirty="0" smtClean="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
            </a:pPr>
            <a:r>
              <a:rPr lang="uk-UA" dirty="0">
                <a:latin typeface="Tahoma" panose="020B0604030504040204" pitchFamily="34" charset="0"/>
                <a:ea typeface="Tahoma" panose="020B0604030504040204" pitchFamily="34" charset="0"/>
                <a:cs typeface="Tahoma" panose="020B0604030504040204" pitchFamily="34" charset="0"/>
              </a:rPr>
              <a:t>У випадках, коли ідентифікувати </a:t>
            </a:r>
            <a:r>
              <a:rPr lang="uk-UA" dirty="0" smtClean="0">
                <a:latin typeface="Tahoma" panose="020B0604030504040204" pitchFamily="34" charset="0"/>
                <a:ea typeface="Tahoma" panose="020B0604030504040204" pitchFamily="34" charset="0"/>
                <a:cs typeface="Tahoma" panose="020B0604030504040204" pitchFamily="34" charset="0"/>
              </a:rPr>
              <a:t>марку сталі </a:t>
            </a:r>
            <a:r>
              <a:rPr lang="uk-UA" dirty="0">
                <a:latin typeface="Tahoma" panose="020B0604030504040204" pitchFamily="34" charset="0"/>
                <a:ea typeface="Tahoma" panose="020B0604030504040204" pitchFamily="34" charset="0"/>
                <a:cs typeface="Tahoma" panose="020B0604030504040204" pitchFamily="34" charset="0"/>
              </a:rPr>
              <a:t>не вдалось, - за мінімальним результатом випробувань, </a:t>
            </a:r>
            <a:r>
              <a:rPr lang="uk-UA" dirty="0" err="1">
                <a:latin typeface="Tahoma" panose="020B0604030504040204" pitchFamily="34" charset="0"/>
                <a:ea typeface="Tahoma" panose="020B0604030504040204" pitchFamily="34" charset="0"/>
                <a:cs typeface="Tahoma" panose="020B0604030504040204" pitchFamily="34" charset="0"/>
              </a:rPr>
              <a:t>уm</a:t>
            </a:r>
            <a:r>
              <a:rPr lang="uk-UA" dirty="0">
                <a:latin typeface="Tahoma" panose="020B0604030504040204" pitchFamily="34" charset="0"/>
                <a:ea typeface="Tahoma" panose="020B0604030504040204" pitchFamily="34" charset="0"/>
                <a:cs typeface="Tahoma" panose="020B0604030504040204" pitchFamily="34" charset="0"/>
              </a:rPr>
              <a:t> </a:t>
            </a:r>
            <a:r>
              <a:rPr lang="uk-UA" i="1" dirty="0">
                <a:latin typeface="Tahoma" panose="020B0604030504040204" pitchFamily="34" charset="0"/>
                <a:ea typeface="Tahoma" panose="020B0604030504040204" pitchFamily="34" charset="0"/>
                <a:cs typeface="Tahoma" panose="020B0604030504040204" pitchFamily="34" charset="0"/>
              </a:rPr>
              <a:t>- </a:t>
            </a:r>
            <a:r>
              <a:rPr lang="uk-UA" dirty="0">
                <a:latin typeface="Tahoma" panose="020B0604030504040204" pitchFamily="34" charset="0"/>
                <a:ea typeface="Tahoma" panose="020B0604030504040204" pitchFamily="34" charset="0"/>
                <a:cs typeface="Tahoma" panose="020B0604030504040204" pitchFamily="34" charset="0"/>
              </a:rPr>
              <a:t>1,1; </a:t>
            </a:r>
            <a:r>
              <a:rPr lang="uk-UA" dirty="0" err="1">
                <a:latin typeface="Tahoma" panose="020B0604030504040204" pitchFamily="34" charset="0"/>
                <a:ea typeface="Tahoma" panose="020B0604030504040204" pitchFamily="34" charset="0"/>
                <a:cs typeface="Tahoma" panose="020B0604030504040204" pitchFamily="34" charset="0"/>
              </a:rPr>
              <a:t>Ry</a:t>
            </a:r>
            <a:r>
              <a:rPr lang="uk-UA" dirty="0">
                <a:latin typeface="Tahoma" panose="020B0604030504040204" pitchFamily="34" charset="0"/>
                <a:ea typeface="Tahoma" panose="020B0604030504040204" pitchFamily="34" charset="0"/>
                <a:cs typeface="Tahoma" panose="020B0604030504040204" pitchFamily="34" charset="0"/>
              </a:rPr>
              <a:t> не повинно </a:t>
            </a:r>
            <a:r>
              <a:rPr lang="uk-UA" dirty="0" smtClean="0">
                <a:latin typeface="Tahoma" panose="020B0604030504040204" pitchFamily="34" charset="0"/>
                <a:ea typeface="Tahoma" panose="020B0604030504040204" pitchFamily="34" charset="0"/>
                <a:cs typeface="Tahoma" panose="020B0604030504040204" pitchFamily="34" charset="0"/>
              </a:rPr>
              <a:t>перевищувати </a:t>
            </a:r>
            <a:r>
              <a:rPr lang="uk-UA" dirty="0">
                <a:latin typeface="Tahoma" panose="020B0604030504040204" pitchFamily="34" charset="0"/>
                <a:ea typeface="Tahoma" panose="020B0604030504040204" pitchFamily="34" charset="0"/>
                <a:cs typeface="Tahoma" panose="020B0604030504040204" pitchFamily="34" charset="0"/>
              </a:rPr>
              <a:t>210 Н/</a:t>
            </a:r>
            <a:r>
              <a:rPr lang="uk-UA" dirty="0" err="1">
                <a:latin typeface="Tahoma" panose="020B0604030504040204" pitchFamily="34" charset="0"/>
                <a:ea typeface="Tahoma" panose="020B0604030504040204" pitchFamily="34" charset="0"/>
                <a:cs typeface="Tahoma" panose="020B0604030504040204" pitchFamily="34" charset="0"/>
              </a:rPr>
              <a:t>кв.мм</a:t>
            </a:r>
            <a:r>
              <a:rPr lang="uk-UA" dirty="0">
                <a:latin typeface="Tahoma" panose="020B0604030504040204" pitchFamily="34" charset="0"/>
                <a:ea typeface="Tahoma" panose="020B0604030504040204" pitchFamily="34" charset="0"/>
                <a:cs typeface="Tahoma" panose="020B0604030504040204" pitchFamily="34" charset="0"/>
              </a:rPr>
              <a:t>. </a:t>
            </a:r>
          </a:p>
          <a:p>
            <a:pPr marL="285750" indent="-285750">
              <a:buFont typeface="Wingdings" panose="05000000000000000000" pitchFamily="2" charset="2"/>
              <a:buChar char="§"/>
            </a:pPr>
            <a:r>
              <a:rPr lang="uk-UA" dirty="0">
                <a:latin typeface="Tahoma" panose="020B0604030504040204" pitchFamily="34" charset="0"/>
                <a:ea typeface="Tahoma" panose="020B0604030504040204" pitchFamily="34" charset="0"/>
                <a:cs typeface="Tahoma" panose="020B0604030504040204" pitchFamily="34" charset="0"/>
              </a:rPr>
              <a:t>Допускається не проводити випробування </a:t>
            </a:r>
            <a:r>
              <a:rPr lang="uk-UA" dirty="0" smtClean="0">
                <a:latin typeface="Tahoma" panose="020B0604030504040204" pitchFamily="34" charset="0"/>
                <a:ea typeface="Tahoma" panose="020B0604030504040204" pitchFamily="34" charset="0"/>
                <a:cs typeface="Tahoma" panose="020B0604030504040204" pitchFamily="34" charset="0"/>
              </a:rPr>
              <a:t>сталі, </a:t>
            </a:r>
            <a:r>
              <a:rPr lang="uk-UA" dirty="0">
                <a:latin typeface="Tahoma" panose="020B0604030504040204" pitchFamily="34" charset="0"/>
                <a:ea typeface="Tahoma" panose="020B0604030504040204" pitchFamily="34" charset="0"/>
                <a:cs typeface="Tahoma" panose="020B0604030504040204" pitchFamily="34" charset="0"/>
              </a:rPr>
              <a:t>в елементах </a:t>
            </a:r>
            <a:r>
              <a:rPr lang="uk-UA" dirty="0" smtClean="0">
                <a:latin typeface="Tahoma" panose="020B0604030504040204" pitchFamily="34" charset="0"/>
                <a:ea typeface="Tahoma" panose="020B0604030504040204" pitchFamily="34" charset="0"/>
                <a:cs typeface="Tahoma" panose="020B0604030504040204" pitchFamily="34" charset="0"/>
              </a:rPr>
              <a:t> нормальні </a:t>
            </a:r>
            <a:r>
              <a:rPr lang="uk-UA" dirty="0">
                <a:latin typeface="Tahoma" panose="020B0604030504040204" pitchFamily="34" charset="0"/>
                <a:ea typeface="Tahoma" panose="020B0604030504040204" pitchFamily="34" charset="0"/>
                <a:cs typeface="Tahoma" panose="020B0604030504040204" pitchFamily="34" charset="0"/>
              </a:rPr>
              <a:t>напруження </a:t>
            </a:r>
            <a:r>
              <a:rPr lang="uk-UA" dirty="0" smtClean="0">
                <a:latin typeface="Tahoma" panose="020B0604030504040204" pitchFamily="34" charset="0"/>
                <a:ea typeface="Tahoma" panose="020B0604030504040204" pitchFamily="34" charset="0"/>
                <a:cs typeface="Tahoma" panose="020B0604030504040204" pitchFamily="34" charset="0"/>
              </a:rPr>
              <a:t>в яких не </a:t>
            </a:r>
            <a:r>
              <a:rPr lang="uk-UA" dirty="0">
                <a:latin typeface="Tahoma" panose="020B0604030504040204" pitchFamily="34" charset="0"/>
                <a:ea typeface="Tahoma" panose="020B0604030504040204" pitchFamily="34" charset="0"/>
                <a:cs typeface="Tahoma" panose="020B0604030504040204" pitchFamily="34" charset="0"/>
              </a:rPr>
              <a:t>перевищують 165 Н/</a:t>
            </a:r>
            <a:r>
              <a:rPr lang="uk-UA" dirty="0" err="1">
                <a:latin typeface="Tahoma" panose="020B0604030504040204" pitchFamily="34" charset="0"/>
                <a:ea typeface="Tahoma" panose="020B0604030504040204" pitchFamily="34" charset="0"/>
                <a:cs typeface="Tahoma" panose="020B0604030504040204" pitchFamily="34" charset="0"/>
              </a:rPr>
              <a:t>кв.мм</a:t>
            </a:r>
            <a:r>
              <a:rPr lang="uk-UA" dirty="0">
                <a:latin typeface="Tahoma" panose="020B0604030504040204" pitchFamily="34" charset="0"/>
                <a:ea typeface="Tahoma" panose="020B0604030504040204" pitchFamily="34" charset="0"/>
                <a:cs typeface="Tahoma" panose="020B0604030504040204" pitchFamily="34" charset="0"/>
              </a:rPr>
              <a:t> </a:t>
            </a:r>
            <a:r>
              <a:rPr lang="uk-UA" dirty="0" smtClean="0">
                <a:latin typeface="Tahoma" panose="020B0604030504040204" pitchFamily="34" charset="0"/>
                <a:ea typeface="Tahoma" panose="020B0604030504040204" pitchFamily="34" charset="0"/>
                <a:cs typeface="Tahoma" panose="020B0604030504040204" pitchFamily="34" charset="0"/>
              </a:rPr>
              <a:t>(</a:t>
            </a:r>
            <a:r>
              <a:rPr lang="uk-UA" dirty="0">
                <a:latin typeface="Tahoma" panose="020B0604030504040204" pitchFamily="34" charset="0"/>
                <a:ea typeface="Tahoma" panose="020B0604030504040204" pitchFamily="34" charset="0"/>
                <a:cs typeface="Tahoma" panose="020B0604030504040204" pitchFamily="34" charset="0"/>
              </a:rPr>
              <a:t>для металу зварних конструкцій з врахуванням </a:t>
            </a:r>
            <a:r>
              <a:rPr lang="uk-UA" dirty="0" smtClean="0">
                <a:latin typeface="Tahoma" panose="020B0604030504040204" pitchFamily="34" charset="0"/>
                <a:ea typeface="Tahoma" panose="020B0604030504040204" pitchFamily="34" charset="0"/>
                <a:cs typeface="Tahoma" panose="020B0604030504040204" pitchFamily="34" charset="0"/>
              </a:rPr>
              <a:t>вимог </a:t>
            </a:r>
            <a:r>
              <a:rPr lang="uk-UA" dirty="0">
                <a:latin typeface="Tahoma" panose="020B0604030504040204" pitchFamily="34" charset="0"/>
                <a:ea typeface="Tahoma" panose="020B0604030504040204" pitchFamily="34" charset="0"/>
                <a:cs typeface="Tahoma" panose="020B0604030504040204" pitchFamily="34" charset="0"/>
              </a:rPr>
              <a:t>ДБН В.2.6-198</a:t>
            </a:r>
            <a:r>
              <a:rPr lang="uk-UA" dirty="0" smtClean="0">
                <a:latin typeface="Tahoma" panose="020B0604030504040204" pitchFamily="34" charset="0"/>
                <a:ea typeface="Tahoma" panose="020B0604030504040204" pitchFamily="34" charset="0"/>
                <a:cs typeface="Tahoma" panose="020B0604030504040204" pitchFamily="34" charset="0"/>
              </a:rPr>
              <a:t>)</a:t>
            </a:r>
            <a:endParaRPr lang="uk-UA" dirty="0">
              <a:latin typeface="Tahoma" panose="020B0604030504040204" pitchFamily="34" charset="0"/>
              <a:ea typeface="Tahoma" panose="020B0604030504040204" pitchFamily="34" charset="0"/>
              <a:cs typeface="Tahoma" panose="020B0604030504040204" pitchFamily="34" charset="0"/>
            </a:endParaRPr>
          </a:p>
        </p:txBody>
      </p:sp>
      <p:sp>
        <p:nvSpPr>
          <p:cNvPr id="35" name="TextBox 34">
            <a:extLst>
              <a:ext uri="{FF2B5EF4-FFF2-40B4-BE49-F238E27FC236}">
                <a16:creationId xmlns:a16="http://schemas.microsoft.com/office/drawing/2014/main" xmlns="" id="{5F2339FF-C562-514D-AF16-CF79407D5874}"/>
              </a:ext>
            </a:extLst>
          </p:cNvPr>
          <p:cNvSpPr txBox="1"/>
          <p:nvPr/>
        </p:nvSpPr>
        <p:spPr>
          <a:xfrm>
            <a:off x="794013" y="1380484"/>
            <a:ext cx="4524706" cy="4401205"/>
          </a:xfrm>
          <a:prstGeom prst="rect">
            <a:avLst/>
          </a:prstGeom>
          <a:noFill/>
        </p:spPr>
        <p:txBody>
          <a:bodyPr wrap="square" rtlCol="0">
            <a:spAutoFit/>
          </a:bodyPr>
          <a:lstStyle/>
          <a:p>
            <a:r>
              <a:rPr lang="uk-UA" sz="4000" b="1" dirty="0">
                <a:solidFill>
                  <a:schemeClr val="bg1"/>
                </a:solidFill>
                <a:latin typeface="Tahoma" panose="020B0604030504040204" pitchFamily="34" charset="0"/>
                <a:ea typeface="Tahoma" panose="020B0604030504040204" pitchFamily="34" charset="0"/>
                <a:cs typeface="Tahoma" panose="020B0604030504040204" pitchFamily="34" charset="0"/>
              </a:rPr>
              <a:t>ВИСНОВКИ, ЩОДО РЕЗУЛЬТАТІВ ОБСТЕЖЕННЯ КОНСТРУКЦІЙ І МОЖЛИВОСТІ ПРОЕКТУВАТИ</a:t>
            </a:r>
            <a:endPar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64852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xmlns="" id="{DA85A3BF-52F8-6041-BEDC-4D4EB34BA978}"/>
              </a:ext>
            </a:extLst>
          </p:cNvPr>
          <p:cNvSpPr/>
          <p:nvPr/>
        </p:nvSpPr>
        <p:spPr>
          <a:xfrm>
            <a:off x="0" y="10677"/>
            <a:ext cx="12192000" cy="6858000"/>
          </a:xfrm>
          <a:prstGeom prst="rect">
            <a:avLst/>
          </a:prstGeom>
          <a:solidFill>
            <a:srgbClr val="D9EA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 name="Picture 21">
            <a:extLst>
              <a:ext uri="{FF2B5EF4-FFF2-40B4-BE49-F238E27FC236}">
                <a16:creationId xmlns:a16="http://schemas.microsoft.com/office/drawing/2014/main" xmlns="" id="{43B88BEB-FF02-0541-99F3-718F252A4CA2}"/>
              </a:ext>
            </a:extLst>
          </p:cNvPr>
          <p:cNvPicPr>
            <a:picLocks noChangeAspect="1"/>
          </p:cNvPicPr>
          <p:nvPr/>
        </p:nvPicPr>
        <p:blipFill rotWithShape="1">
          <a:blip r:embed="rId2" cstate="screen">
            <a:alphaModFix amt="5000"/>
            <a:extLst>
              <a:ext uri="{28A0092B-C50C-407E-A947-70E740481C1C}">
                <a14:useLocalDpi xmlns:a14="http://schemas.microsoft.com/office/drawing/2010/main"/>
              </a:ext>
            </a:extLst>
          </a:blip>
          <a:srcRect r="78433"/>
          <a:stretch/>
        </p:blipFill>
        <p:spPr>
          <a:xfrm>
            <a:off x="9106405" y="-45720"/>
            <a:ext cx="3107897" cy="6960057"/>
          </a:xfrm>
          <a:prstGeom prst="rect">
            <a:avLst/>
          </a:prstGeom>
        </p:spPr>
      </p:pic>
      <p:sp>
        <p:nvSpPr>
          <p:cNvPr id="4" name="TextBox 3">
            <a:extLst>
              <a:ext uri="{FF2B5EF4-FFF2-40B4-BE49-F238E27FC236}">
                <a16:creationId xmlns:a16="http://schemas.microsoft.com/office/drawing/2014/main" xmlns="" id="{DF6F6057-317A-1C40-8374-D4E33A815CD2}"/>
              </a:ext>
            </a:extLst>
          </p:cNvPr>
          <p:cNvSpPr txBox="1"/>
          <p:nvPr/>
        </p:nvSpPr>
        <p:spPr>
          <a:xfrm>
            <a:off x="770002" y="337820"/>
            <a:ext cx="11086718" cy="707886"/>
          </a:xfrm>
          <a:prstGeom prst="rect">
            <a:avLst/>
          </a:prstGeom>
          <a:noFill/>
        </p:spPr>
        <p:txBody>
          <a:bodyPr wrap="square" rtlCol="0">
            <a:spAutoFit/>
          </a:bodyPr>
          <a:lstStyle/>
          <a:p>
            <a:pPr lvl="0">
              <a:defRPr/>
            </a:pPr>
            <a:r>
              <a:rPr lang="uk-UA" sz="4000" b="1" dirty="0" smtClean="0">
                <a:latin typeface="Tahoma" panose="020B0604030504040204" pitchFamily="34" charset="0"/>
                <a:ea typeface="Tahoma" panose="020B0604030504040204" pitchFamily="34" charset="0"/>
                <a:cs typeface="Tahoma" panose="020B0604030504040204" pitchFamily="34" charset="0"/>
              </a:rPr>
              <a:t>НОРМАТИВНІ ПОСИЛАННЯ</a:t>
            </a:r>
            <a:endParaRPr lang="en-US" sz="4000" b="1" dirty="0">
              <a:latin typeface="Tahoma" panose="020B0604030504040204" pitchFamily="34" charset="0"/>
              <a:ea typeface="Tahoma" panose="020B0604030504040204" pitchFamily="34" charset="0"/>
              <a:cs typeface="Tahoma" panose="020B0604030504040204" pitchFamily="34" charset="0"/>
            </a:endParaRPr>
          </a:p>
        </p:txBody>
      </p:sp>
      <p:cxnSp>
        <p:nvCxnSpPr>
          <p:cNvPr id="5" name="Straight Connector 5">
            <a:extLst>
              <a:ext uri="{FF2B5EF4-FFF2-40B4-BE49-F238E27FC236}">
                <a16:creationId xmlns:a16="http://schemas.microsoft.com/office/drawing/2014/main" xmlns="" id="{2B19F428-4B70-8541-8AF8-03A2B63372F9}"/>
              </a:ext>
            </a:extLst>
          </p:cNvPr>
          <p:cNvCxnSpPr>
            <a:cxnSpLocks/>
          </p:cNvCxnSpPr>
          <p:nvPr/>
        </p:nvCxnSpPr>
        <p:spPr>
          <a:xfrm>
            <a:off x="0" y="648995"/>
            <a:ext cx="734786" cy="0"/>
          </a:xfrm>
          <a:prstGeom prst="line">
            <a:avLst/>
          </a:prstGeom>
          <a:ln>
            <a:solidFill>
              <a:srgbClr val="FF941F"/>
            </a:solidFill>
          </a:ln>
        </p:spPr>
        <p:style>
          <a:lnRef idx="1">
            <a:schemeClr val="accent1"/>
          </a:lnRef>
          <a:fillRef idx="0">
            <a:schemeClr val="accent1"/>
          </a:fillRef>
          <a:effectRef idx="0">
            <a:schemeClr val="accent1"/>
          </a:effectRef>
          <a:fontRef idx="minor">
            <a:schemeClr val="tx1"/>
          </a:fontRef>
        </p:style>
      </p:cxnSp>
      <p:sp>
        <p:nvSpPr>
          <p:cNvPr id="13" name="Объект 3"/>
          <p:cNvSpPr txBox="1">
            <a:spLocks/>
          </p:cNvSpPr>
          <p:nvPr/>
        </p:nvSpPr>
        <p:spPr>
          <a:xfrm>
            <a:off x="874713" y="1532165"/>
            <a:ext cx="10550525" cy="4145153"/>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lang="en-US" sz="1400" b="0" i="0" kern="1200" dirty="0">
                <a:solidFill>
                  <a:schemeClr val="tx1"/>
                </a:solidFill>
                <a:latin typeface="Tahom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Wingdings" panose="05000000000000000000" pitchFamily="2" charset="2"/>
              <a:buChar char="§"/>
            </a:pPr>
            <a:r>
              <a:rPr lang="ru-RU" sz="1800" dirty="0" smtClean="0"/>
              <a:t>ДБН В.2.6-198:2014 </a:t>
            </a:r>
            <a:r>
              <a:rPr lang="ru-RU" sz="1800" dirty="0" err="1" smtClean="0"/>
              <a:t>Сталеві</a:t>
            </a:r>
            <a:r>
              <a:rPr lang="ru-RU" sz="1800" dirty="0" smtClean="0"/>
              <a:t> </a:t>
            </a:r>
            <a:r>
              <a:rPr lang="ru-RU" sz="1800" dirty="0" err="1" smtClean="0"/>
              <a:t>конструкції</a:t>
            </a:r>
            <a:r>
              <a:rPr lang="ru-RU" sz="1800" dirty="0" smtClean="0"/>
              <a:t>. </a:t>
            </a:r>
            <a:r>
              <a:rPr lang="ru-RU" sz="1800" dirty="0" err="1" smtClean="0"/>
              <a:t>Норми</a:t>
            </a:r>
            <a:r>
              <a:rPr lang="ru-RU" sz="1800" dirty="0" smtClean="0"/>
              <a:t> </a:t>
            </a:r>
            <a:r>
              <a:rPr lang="ru-RU" sz="1800" dirty="0" err="1" smtClean="0"/>
              <a:t>проектування</a:t>
            </a:r>
            <a:endParaRPr lang="ru-RU" sz="1800" dirty="0" smtClean="0"/>
          </a:p>
          <a:p>
            <a:pPr marL="285750" indent="-285750">
              <a:buFont typeface="Wingdings" panose="05000000000000000000" pitchFamily="2" charset="2"/>
              <a:buChar char="§"/>
            </a:pPr>
            <a:r>
              <a:rPr lang="ru-RU" sz="1800" dirty="0" smtClean="0"/>
              <a:t>ДБН В.1.2-ХХ:201Х1) </a:t>
            </a:r>
            <a:r>
              <a:rPr lang="ru-RU" sz="1800" dirty="0" err="1" smtClean="0"/>
              <a:t>Експлуатаційна</a:t>
            </a:r>
            <a:r>
              <a:rPr lang="ru-RU" sz="1800" dirty="0" smtClean="0"/>
              <a:t> </a:t>
            </a:r>
            <a:r>
              <a:rPr lang="ru-RU" sz="1800" dirty="0" err="1" smtClean="0"/>
              <a:t>придатність</a:t>
            </a:r>
            <a:r>
              <a:rPr lang="ru-RU" sz="1800" dirty="0" smtClean="0"/>
              <a:t> </a:t>
            </a:r>
            <a:r>
              <a:rPr lang="ru-RU" sz="1800" dirty="0" err="1" smtClean="0"/>
              <a:t>будівель</a:t>
            </a:r>
            <a:r>
              <a:rPr lang="ru-RU" sz="1800" dirty="0" smtClean="0"/>
              <a:t> та </a:t>
            </a:r>
            <a:r>
              <a:rPr lang="ru-RU" sz="1800" dirty="0" err="1" smtClean="0"/>
              <a:t>споруд</a:t>
            </a:r>
            <a:r>
              <a:rPr lang="ru-RU" sz="1800" dirty="0" smtClean="0"/>
              <a:t>. </a:t>
            </a:r>
            <a:r>
              <a:rPr lang="ru-RU" sz="1800" dirty="0" err="1" smtClean="0"/>
              <a:t>Основні</a:t>
            </a:r>
            <a:r>
              <a:rPr lang="ru-RU" sz="1800" dirty="0" smtClean="0"/>
              <a:t> </a:t>
            </a:r>
            <a:r>
              <a:rPr lang="ru-RU" sz="1800" dirty="0" err="1" smtClean="0"/>
              <a:t>положення</a:t>
            </a:r>
            <a:r>
              <a:rPr lang="ru-RU" sz="1800" dirty="0" smtClean="0"/>
              <a:t> </a:t>
            </a:r>
          </a:p>
          <a:p>
            <a:pPr marL="285750" indent="-285750">
              <a:buFont typeface="Wingdings" panose="05000000000000000000" pitchFamily="2" charset="2"/>
              <a:buChar char="§"/>
            </a:pPr>
            <a:r>
              <a:rPr lang="ru-RU" sz="1800" dirty="0" smtClean="0"/>
              <a:t>ДСТУ Б В.2.6-10-96 </a:t>
            </a:r>
            <a:r>
              <a:rPr lang="ru-RU" sz="1800" dirty="0" err="1" smtClean="0"/>
              <a:t>Конструкції</a:t>
            </a:r>
            <a:r>
              <a:rPr lang="ru-RU" sz="1800" dirty="0" smtClean="0"/>
              <a:t> </a:t>
            </a:r>
            <a:r>
              <a:rPr lang="ru-RU" sz="1800" dirty="0" err="1" smtClean="0"/>
              <a:t>будинків</a:t>
            </a:r>
            <a:r>
              <a:rPr lang="ru-RU" sz="1800" dirty="0" smtClean="0"/>
              <a:t> і </a:t>
            </a:r>
            <a:r>
              <a:rPr lang="ru-RU" sz="1800" dirty="0" err="1" smtClean="0"/>
              <a:t>споруд</a:t>
            </a:r>
            <a:r>
              <a:rPr lang="ru-RU" sz="1800" dirty="0" smtClean="0"/>
              <a:t>. </a:t>
            </a:r>
            <a:r>
              <a:rPr lang="ru-RU" sz="1800" dirty="0" err="1" smtClean="0"/>
              <a:t>Конструкції</a:t>
            </a:r>
            <a:r>
              <a:rPr lang="ru-RU" sz="1800" dirty="0" smtClean="0"/>
              <a:t> </a:t>
            </a:r>
            <a:r>
              <a:rPr lang="ru-RU" sz="1800" dirty="0" err="1" smtClean="0"/>
              <a:t>сталеві</a:t>
            </a:r>
            <a:r>
              <a:rPr lang="ru-RU" sz="1800" dirty="0" smtClean="0"/>
              <a:t> </a:t>
            </a:r>
            <a:r>
              <a:rPr lang="ru-RU" sz="1800" dirty="0" err="1" smtClean="0"/>
              <a:t>будівельні</a:t>
            </a:r>
            <a:r>
              <a:rPr lang="ru-RU" sz="1800" dirty="0" smtClean="0"/>
              <a:t>. </a:t>
            </a:r>
            <a:r>
              <a:rPr lang="ru-RU" sz="1800" dirty="0" err="1" smtClean="0"/>
              <a:t>Методи</a:t>
            </a:r>
            <a:r>
              <a:rPr lang="ru-RU" sz="1800" dirty="0" smtClean="0"/>
              <a:t> </a:t>
            </a:r>
            <a:r>
              <a:rPr lang="ru-RU" sz="1800" dirty="0" err="1" smtClean="0"/>
              <a:t>випробування</a:t>
            </a:r>
            <a:r>
              <a:rPr lang="ru-RU" sz="1800" dirty="0" smtClean="0"/>
              <a:t> </a:t>
            </a:r>
            <a:r>
              <a:rPr lang="ru-RU" sz="1800" dirty="0" err="1" smtClean="0"/>
              <a:t>навантаженням</a:t>
            </a:r>
            <a:r>
              <a:rPr lang="ru-RU" sz="1800" dirty="0" smtClean="0"/>
              <a:t> </a:t>
            </a:r>
          </a:p>
          <a:p>
            <a:pPr marL="285750" indent="-285750">
              <a:buFont typeface="Wingdings" panose="05000000000000000000" pitchFamily="2" charset="2"/>
              <a:buChar char="§"/>
            </a:pPr>
            <a:r>
              <a:rPr lang="ru-RU" sz="1800" dirty="0" smtClean="0"/>
              <a:t>ДСТУ Б В.2.6-193:2013 </a:t>
            </a:r>
            <a:r>
              <a:rPr lang="ru-RU" sz="1800" dirty="0" err="1" smtClean="0"/>
              <a:t>Захист</a:t>
            </a:r>
            <a:r>
              <a:rPr lang="ru-RU" sz="1800" dirty="0" smtClean="0"/>
              <a:t> </a:t>
            </a:r>
            <a:r>
              <a:rPr lang="ru-RU" sz="1800" dirty="0" err="1" smtClean="0"/>
              <a:t>металевих</a:t>
            </a:r>
            <a:r>
              <a:rPr lang="ru-RU" sz="1800" dirty="0" smtClean="0"/>
              <a:t> </a:t>
            </a:r>
            <a:r>
              <a:rPr lang="ru-RU" sz="1800" dirty="0" err="1" smtClean="0"/>
              <a:t>конструкцій</a:t>
            </a:r>
            <a:r>
              <a:rPr lang="ru-RU" sz="1800" dirty="0" smtClean="0"/>
              <a:t> </a:t>
            </a:r>
            <a:r>
              <a:rPr lang="ru-RU" sz="1800" dirty="0" err="1" smtClean="0"/>
              <a:t>від</a:t>
            </a:r>
            <a:r>
              <a:rPr lang="ru-RU" sz="1800" dirty="0" smtClean="0"/>
              <a:t> </a:t>
            </a:r>
            <a:r>
              <a:rPr lang="ru-RU" sz="1800" dirty="0" err="1" smtClean="0"/>
              <a:t>корозії</a:t>
            </a:r>
            <a:r>
              <a:rPr lang="ru-RU" sz="1800" dirty="0" smtClean="0"/>
              <a:t>. </a:t>
            </a:r>
            <a:r>
              <a:rPr lang="ru-RU" sz="1800" dirty="0" err="1" smtClean="0"/>
              <a:t>Вимоги</a:t>
            </a:r>
            <a:r>
              <a:rPr lang="ru-RU" sz="1800" dirty="0" smtClean="0"/>
              <a:t> до </a:t>
            </a:r>
            <a:r>
              <a:rPr lang="ru-RU" sz="1800" dirty="0" err="1" smtClean="0"/>
              <a:t>проектування</a:t>
            </a:r>
            <a:r>
              <a:rPr lang="ru-RU" sz="1800" dirty="0" smtClean="0"/>
              <a:t> </a:t>
            </a:r>
          </a:p>
          <a:p>
            <a:pPr marL="285750" indent="-285750">
              <a:buFont typeface="Wingdings" panose="05000000000000000000" pitchFamily="2" charset="2"/>
              <a:buChar char="§"/>
            </a:pPr>
            <a:r>
              <a:rPr lang="ru-RU" sz="1800" dirty="0" smtClean="0"/>
              <a:t>ДСТУ-Н Б В. 1.1-27:2010 </a:t>
            </a:r>
            <a:r>
              <a:rPr lang="ru-RU" sz="1800" dirty="0" err="1" smtClean="0"/>
              <a:t>Захист</a:t>
            </a:r>
            <a:r>
              <a:rPr lang="ru-RU" sz="1800" dirty="0" smtClean="0"/>
              <a:t> </a:t>
            </a:r>
            <a:r>
              <a:rPr lang="ru-RU" sz="1800" dirty="0" err="1" smtClean="0"/>
              <a:t>від</a:t>
            </a:r>
            <a:r>
              <a:rPr lang="ru-RU" sz="1800" dirty="0" smtClean="0"/>
              <a:t> </a:t>
            </a:r>
            <a:r>
              <a:rPr lang="ru-RU" sz="1800" dirty="0" err="1" smtClean="0"/>
              <a:t>небезпечних</a:t>
            </a:r>
            <a:r>
              <a:rPr lang="ru-RU" sz="1800" dirty="0" smtClean="0"/>
              <a:t> </a:t>
            </a:r>
            <a:r>
              <a:rPr lang="ru-RU" sz="1800" dirty="0" err="1" smtClean="0"/>
              <a:t>геологічних</a:t>
            </a:r>
            <a:r>
              <a:rPr lang="ru-RU" sz="1800" dirty="0" smtClean="0"/>
              <a:t> </a:t>
            </a:r>
            <a:r>
              <a:rPr lang="ru-RU" sz="1800" dirty="0" err="1" smtClean="0"/>
              <a:t>процесів</a:t>
            </a:r>
            <a:r>
              <a:rPr lang="ru-RU" sz="1800" dirty="0" smtClean="0"/>
              <a:t>, </a:t>
            </a:r>
            <a:r>
              <a:rPr lang="ru-RU" sz="1800" dirty="0" err="1" smtClean="0"/>
              <a:t>шкідливих</a:t>
            </a:r>
            <a:r>
              <a:rPr lang="ru-RU" sz="1800" dirty="0" smtClean="0"/>
              <a:t> </a:t>
            </a:r>
            <a:r>
              <a:rPr lang="ru-RU" sz="1800" dirty="0" err="1" smtClean="0"/>
              <a:t>експлуатаційних</a:t>
            </a:r>
            <a:r>
              <a:rPr lang="ru-RU" sz="1800" dirty="0" smtClean="0"/>
              <a:t> </a:t>
            </a:r>
            <a:r>
              <a:rPr lang="ru-RU" sz="1800" dirty="0" err="1" smtClean="0"/>
              <a:t>впливів</a:t>
            </a:r>
            <a:r>
              <a:rPr lang="ru-RU" sz="1800" dirty="0" smtClean="0"/>
              <a:t>, </a:t>
            </a:r>
            <a:r>
              <a:rPr lang="ru-RU" sz="1800" dirty="0" err="1" smtClean="0"/>
              <a:t>від</a:t>
            </a:r>
            <a:r>
              <a:rPr lang="ru-RU" sz="1800" dirty="0" smtClean="0"/>
              <a:t> </a:t>
            </a:r>
            <a:r>
              <a:rPr lang="ru-RU" sz="1800" dirty="0" err="1" smtClean="0"/>
              <a:t>пожежі</a:t>
            </a:r>
            <a:r>
              <a:rPr lang="ru-RU" sz="1800" dirty="0" smtClean="0"/>
              <a:t>. </a:t>
            </a:r>
            <a:r>
              <a:rPr lang="ru-RU" sz="1800" dirty="0" err="1" smtClean="0"/>
              <a:t>Будівельна</a:t>
            </a:r>
            <a:r>
              <a:rPr lang="ru-RU" sz="1800" dirty="0" smtClean="0"/>
              <a:t> </a:t>
            </a:r>
            <a:r>
              <a:rPr lang="ru-RU" sz="1800" dirty="0" err="1" smtClean="0"/>
              <a:t>кліматологія</a:t>
            </a:r>
            <a:r>
              <a:rPr lang="ru-RU" sz="1800" dirty="0" smtClean="0"/>
              <a:t> </a:t>
            </a:r>
          </a:p>
          <a:p>
            <a:pPr marL="285750" indent="-285750">
              <a:buFont typeface="Wingdings" panose="05000000000000000000" pitchFamily="2" charset="2"/>
              <a:buChar char="§"/>
            </a:pPr>
            <a:r>
              <a:rPr lang="ru-RU" sz="1800" dirty="0" smtClean="0"/>
              <a:t>ДСТУ 4484:2005/ГОСТ 535-2005 Прокат </a:t>
            </a:r>
            <a:r>
              <a:rPr lang="ru-RU" sz="1800" dirty="0" err="1" smtClean="0"/>
              <a:t>сортовий</a:t>
            </a:r>
            <a:r>
              <a:rPr lang="ru-RU" sz="1800" dirty="0" smtClean="0"/>
              <a:t> і </a:t>
            </a:r>
            <a:r>
              <a:rPr lang="ru-RU" sz="1800" dirty="0" err="1" smtClean="0"/>
              <a:t>фасонний</a:t>
            </a:r>
            <a:r>
              <a:rPr lang="ru-RU" sz="1800" dirty="0" smtClean="0"/>
              <a:t> </a:t>
            </a:r>
            <a:r>
              <a:rPr lang="ru-RU" sz="1800" dirty="0" err="1" smtClean="0"/>
              <a:t>із</a:t>
            </a:r>
            <a:r>
              <a:rPr lang="ru-RU" sz="1800" dirty="0" smtClean="0"/>
              <a:t> </a:t>
            </a:r>
            <a:r>
              <a:rPr lang="ru-RU" sz="1800" dirty="0" err="1" smtClean="0"/>
              <a:t>сталі</a:t>
            </a:r>
            <a:r>
              <a:rPr lang="ru-RU" sz="1800" dirty="0" smtClean="0"/>
              <a:t> </a:t>
            </a:r>
            <a:r>
              <a:rPr lang="ru-RU" sz="1800" dirty="0" err="1" smtClean="0"/>
              <a:t>вуглецевої</a:t>
            </a:r>
            <a:r>
              <a:rPr lang="ru-RU" sz="1800" dirty="0" smtClean="0"/>
              <a:t> </a:t>
            </a:r>
            <a:r>
              <a:rPr lang="ru-RU" sz="1800" dirty="0" err="1" smtClean="0"/>
              <a:t>звичайної</a:t>
            </a:r>
            <a:r>
              <a:rPr lang="ru-RU" sz="1800" dirty="0" smtClean="0"/>
              <a:t> </a:t>
            </a:r>
            <a:r>
              <a:rPr lang="ru-RU" sz="1800" dirty="0" err="1" smtClean="0"/>
              <a:t>якості</a:t>
            </a:r>
            <a:r>
              <a:rPr lang="ru-RU" sz="1800" dirty="0" smtClean="0"/>
              <a:t>. </a:t>
            </a:r>
            <a:r>
              <a:rPr lang="ru-RU" sz="1800" dirty="0" err="1" smtClean="0"/>
              <a:t>Загальні</a:t>
            </a:r>
            <a:r>
              <a:rPr lang="ru-RU" sz="1800" dirty="0" smtClean="0"/>
              <a:t> </a:t>
            </a:r>
            <a:r>
              <a:rPr lang="ru-RU" sz="1800" dirty="0" err="1" smtClean="0"/>
              <a:t>технічні</a:t>
            </a:r>
            <a:r>
              <a:rPr lang="ru-RU" sz="1800" dirty="0" smtClean="0"/>
              <a:t> </a:t>
            </a:r>
            <a:r>
              <a:rPr lang="ru-RU" sz="1800" dirty="0" err="1" smtClean="0"/>
              <a:t>умови</a:t>
            </a:r>
            <a:endParaRPr lang="ru-RU" sz="1800" dirty="0" smtClean="0"/>
          </a:p>
          <a:p>
            <a:pPr marL="285750" indent="-285750">
              <a:buFont typeface="Wingdings" panose="05000000000000000000" pitchFamily="2" charset="2"/>
              <a:buChar char="§"/>
            </a:pPr>
            <a:r>
              <a:rPr lang="ru-RU" sz="1800" dirty="0" smtClean="0"/>
              <a:t>ДСТУ 7239:2011 Система </a:t>
            </a:r>
            <a:r>
              <a:rPr lang="ru-RU" sz="1800" dirty="0" err="1" smtClean="0"/>
              <a:t>стандартів</a:t>
            </a:r>
            <a:r>
              <a:rPr lang="ru-RU" sz="1800" dirty="0" smtClean="0"/>
              <a:t> </a:t>
            </a:r>
            <a:r>
              <a:rPr lang="ru-RU" sz="1800" dirty="0" err="1" smtClean="0"/>
              <a:t>безпеки</a:t>
            </a:r>
            <a:r>
              <a:rPr lang="ru-RU" sz="1800" dirty="0" smtClean="0"/>
              <a:t> </a:t>
            </a:r>
            <a:r>
              <a:rPr lang="ru-RU" sz="1800" dirty="0" err="1" smtClean="0"/>
              <a:t>праці</a:t>
            </a:r>
            <a:r>
              <a:rPr lang="ru-RU" sz="1800" dirty="0" smtClean="0"/>
              <a:t>. </a:t>
            </a:r>
            <a:r>
              <a:rPr lang="ru-RU" sz="1800" dirty="0" err="1" smtClean="0"/>
              <a:t>Засоби</a:t>
            </a:r>
            <a:r>
              <a:rPr lang="ru-RU" sz="1800" dirty="0" smtClean="0"/>
              <a:t> </a:t>
            </a:r>
            <a:r>
              <a:rPr lang="ru-RU" sz="1800" dirty="0" err="1" smtClean="0"/>
              <a:t>індивідуального</a:t>
            </a:r>
            <a:r>
              <a:rPr lang="ru-RU" sz="1800" dirty="0" smtClean="0"/>
              <a:t> </a:t>
            </a:r>
            <a:r>
              <a:rPr lang="ru-RU" sz="1800" dirty="0" err="1" smtClean="0"/>
              <a:t>захисту</a:t>
            </a:r>
            <a:r>
              <a:rPr lang="ru-RU" sz="1800" dirty="0" smtClean="0"/>
              <a:t>. </a:t>
            </a:r>
            <a:r>
              <a:rPr lang="ru-RU" sz="1800" dirty="0" err="1" smtClean="0"/>
              <a:t>Загальні</a:t>
            </a:r>
            <a:r>
              <a:rPr lang="ru-RU" sz="1800" dirty="0" smtClean="0"/>
              <a:t> </a:t>
            </a:r>
            <a:r>
              <a:rPr lang="ru-RU" sz="1800" dirty="0" err="1" smtClean="0"/>
              <a:t>вимоги</a:t>
            </a:r>
            <a:r>
              <a:rPr lang="ru-RU" sz="1800" dirty="0" smtClean="0"/>
              <a:t> та </a:t>
            </a:r>
            <a:r>
              <a:rPr lang="ru-RU" sz="1800" dirty="0" err="1" smtClean="0"/>
              <a:t>класифікація</a:t>
            </a:r>
            <a:r>
              <a:rPr lang="ru-RU" sz="1800" dirty="0" smtClean="0"/>
              <a:t> </a:t>
            </a:r>
          </a:p>
          <a:p>
            <a:pPr marL="285750" indent="-285750">
              <a:buFont typeface="Wingdings" panose="05000000000000000000" pitchFamily="2" charset="2"/>
              <a:buChar char="§"/>
            </a:pPr>
            <a:r>
              <a:rPr lang="ru-RU" sz="1800" dirty="0" smtClean="0"/>
              <a:t>ДСТУ І</a:t>
            </a:r>
            <a:r>
              <a:rPr lang="en-US" sz="1800" dirty="0" smtClean="0"/>
              <a:t>S</a:t>
            </a:r>
            <a:r>
              <a:rPr lang="ru-RU" sz="1800" dirty="0" smtClean="0"/>
              <a:t>О 7438:2005 </a:t>
            </a:r>
            <a:r>
              <a:rPr lang="ru-RU" sz="1800" dirty="0" err="1" smtClean="0"/>
              <a:t>Матеріали</a:t>
            </a:r>
            <a:r>
              <a:rPr lang="ru-RU" sz="1800" dirty="0" smtClean="0"/>
              <a:t> </a:t>
            </a:r>
            <a:r>
              <a:rPr lang="ru-RU" sz="1800" dirty="0" err="1" smtClean="0"/>
              <a:t>металеві</a:t>
            </a:r>
            <a:r>
              <a:rPr lang="ru-RU" sz="1800" dirty="0" smtClean="0"/>
              <a:t>. </a:t>
            </a:r>
            <a:r>
              <a:rPr lang="ru-RU" sz="1800" dirty="0" err="1" smtClean="0"/>
              <a:t>Випробування</a:t>
            </a:r>
            <a:r>
              <a:rPr lang="ru-RU" sz="1800" dirty="0" smtClean="0"/>
              <a:t> на </a:t>
            </a:r>
            <a:r>
              <a:rPr lang="ru-RU" sz="1800" dirty="0" err="1" smtClean="0"/>
              <a:t>згин</a:t>
            </a:r>
            <a:r>
              <a:rPr lang="ru-RU" sz="1800" dirty="0" smtClean="0"/>
              <a:t> (І</a:t>
            </a:r>
            <a:r>
              <a:rPr lang="en-US" sz="1800" dirty="0" smtClean="0"/>
              <a:t>S</a:t>
            </a:r>
            <a:r>
              <a:rPr lang="ru-RU" sz="1800" dirty="0" smtClean="0"/>
              <a:t>О 7438:1985, </a:t>
            </a:r>
            <a:r>
              <a:rPr lang="en-US" sz="1800" dirty="0" smtClean="0"/>
              <a:t>ID</a:t>
            </a:r>
            <a:r>
              <a:rPr lang="ru-RU" sz="1800" dirty="0" smtClean="0"/>
              <a:t>Т) </a:t>
            </a:r>
            <a:endParaRPr lang="ru-RU" sz="1800" dirty="0"/>
          </a:p>
        </p:txBody>
      </p:sp>
    </p:spTree>
    <p:extLst>
      <p:ext uri="{BB962C8B-B14F-4D97-AF65-F5344CB8AC3E}">
        <p14:creationId xmlns:p14="http://schemas.microsoft.com/office/powerpoint/2010/main" val="292756451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xmlns="" id="{C9B8A203-BD55-3542-92EC-EB1101763CE4}"/>
              </a:ext>
            </a:extLst>
          </p:cNvPr>
          <p:cNvPicPr>
            <a:picLocks noChangeAspect="1"/>
          </p:cNvPicPr>
          <p:nvPr/>
        </p:nvPicPr>
        <p:blipFill rotWithShape="1">
          <a:blip r:embed="rId2" cstate="screen">
            <a:alphaModFix amt="5000"/>
            <a:extLst>
              <a:ext uri="{28A0092B-C50C-407E-A947-70E740481C1C}">
                <a14:useLocalDpi xmlns:a14="http://schemas.microsoft.com/office/drawing/2010/main"/>
              </a:ext>
            </a:extLst>
          </a:blip>
          <a:srcRect r="78433"/>
          <a:stretch/>
        </p:blipFill>
        <p:spPr>
          <a:xfrm>
            <a:off x="9106405" y="-45720"/>
            <a:ext cx="3107897" cy="6960057"/>
          </a:xfrm>
          <a:prstGeom prst="rect">
            <a:avLst/>
          </a:prstGeom>
        </p:spPr>
      </p:pic>
      <p:pic>
        <p:nvPicPr>
          <p:cNvPr id="2" name="Picture 1">
            <a:extLst>
              <a:ext uri="{FF2B5EF4-FFF2-40B4-BE49-F238E27FC236}">
                <a16:creationId xmlns:a16="http://schemas.microsoft.com/office/drawing/2014/main" xmlns="" id="{DABB1C94-0665-AB47-B932-5BC6C26309F6}"/>
              </a:ext>
            </a:extLst>
          </p:cNvPr>
          <p:cNvPicPr preferRelativeResize="0">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5443"/>
            <a:ext cx="5063067" cy="6863443"/>
          </a:xfrm>
          <a:prstGeom prst="rect">
            <a:avLst/>
          </a:prstGeom>
        </p:spPr>
      </p:pic>
      <p:sp>
        <p:nvSpPr>
          <p:cNvPr id="16" name="Rectangle 15">
            <a:extLst>
              <a:ext uri="{FF2B5EF4-FFF2-40B4-BE49-F238E27FC236}">
                <a16:creationId xmlns:a16="http://schemas.microsoft.com/office/drawing/2014/main" xmlns="" id="{708C2EBB-AE27-9B4F-A079-A220C56D98FB}"/>
              </a:ext>
            </a:extLst>
          </p:cNvPr>
          <p:cNvSpPr/>
          <p:nvPr/>
        </p:nvSpPr>
        <p:spPr>
          <a:xfrm>
            <a:off x="-4" y="-11221"/>
            <a:ext cx="5063066" cy="4623805"/>
          </a:xfrm>
          <a:prstGeom prst="rect">
            <a:avLst/>
          </a:prstGeom>
          <a:solidFill>
            <a:srgbClr val="342E3D">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xmlns="" id="{559A108D-AE05-FA49-A6D0-A6C868006C01}"/>
              </a:ext>
            </a:extLst>
          </p:cNvPr>
          <p:cNvSpPr/>
          <p:nvPr/>
        </p:nvSpPr>
        <p:spPr>
          <a:xfrm>
            <a:off x="-2" y="4550468"/>
            <a:ext cx="5063066" cy="2320164"/>
          </a:xfrm>
          <a:prstGeom prst="rect">
            <a:avLst/>
          </a:prstGeom>
          <a:solidFill>
            <a:srgbClr val="757D95">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8" name="Straight Connector 57">
            <a:extLst>
              <a:ext uri="{FF2B5EF4-FFF2-40B4-BE49-F238E27FC236}">
                <a16:creationId xmlns:a16="http://schemas.microsoft.com/office/drawing/2014/main" xmlns="" id="{D88BFD6A-EBA9-B248-8865-DC6571D541DC}"/>
              </a:ext>
            </a:extLst>
          </p:cNvPr>
          <p:cNvCxnSpPr>
            <a:cxnSpLocks/>
          </p:cNvCxnSpPr>
          <p:nvPr/>
        </p:nvCxnSpPr>
        <p:spPr>
          <a:xfrm>
            <a:off x="896965" y="-18075"/>
            <a:ext cx="0" cy="6830355"/>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7C71A2F7-B625-6C4F-AF33-21F8DB8F1B8A}"/>
              </a:ext>
            </a:extLst>
          </p:cNvPr>
          <p:cNvCxnSpPr>
            <a:cxnSpLocks/>
          </p:cNvCxnSpPr>
          <p:nvPr/>
        </p:nvCxnSpPr>
        <p:spPr>
          <a:xfrm>
            <a:off x="21273" y="1019924"/>
            <a:ext cx="5041791"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24CEE314-947A-644A-8EA2-D4BE44E4EEB4}"/>
              </a:ext>
            </a:extLst>
          </p:cNvPr>
          <p:cNvCxnSpPr>
            <a:cxnSpLocks/>
          </p:cNvCxnSpPr>
          <p:nvPr/>
        </p:nvCxnSpPr>
        <p:spPr>
          <a:xfrm>
            <a:off x="-36301" y="4618900"/>
            <a:ext cx="4305798"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5F2339FF-C562-514D-AF16-CF79407D5874}"/>
              </a:ext>
            </a:extLst>
          </p:cNvPr>
          <p:cNvSpPr txBox="1"/>
          <p:nvPr/>
        </p:nvSpPr>
        <p:spPr>
          <a:xfrm>
            <a:off x="794013" y="1380484"/>
            <a:ext cx="4524706" cy="4401205"/>
          </a:xfrm>
          <a:prstGeom prst="rect">
            <a:avLst/>
          </a:prstGeom>
          <a:noFill/>
        </p:spPr>
        <p:txBody>
          <a:bodyPr wrap="square" rtlCol="0">
            <a:spAutoFit/>
          </a:bodyPr>
          <a:lstStyle/>
          <a:p>
            <a:r>
              <a:rPr lang="uk-UA" sz="4000" b="1" dirty="0">
                <a:solidFill>
                  <a:schemeClr val="bg1"/>
                </a:solidFill>
                <a:latin typeface="Tahoma" panose="020B0604030504040204" pitchFamily="34" charset="0"/>
                <a:ea typeface="Tahoma" panose="020B0604030504040204" pitchFamily="34" charset="0"/>
                <a:cs typeface="Tahoma" panose="020B0604030504040204" pitchFamily="34" charset="0"/>
              </a:rPr>
              <a:t>ВИСНОВКИ, ЩОДО РЕЗУЛЬТАТІВ ОБСТЕЖЕННЯ КОНСТРУКЦІЙ І МОЖЛИВОСТІ ПРОЕКТУВАТИ</a:t>
            </a:r>
            <a:endPar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2" name="Rectangle 14">
            <a:extLst>
              <a:ext uri="{FF2B5EF4-FFF2-40B4-BE49-F238E27FC236}">
                <a16:creationId xmlns:a16="http://schemas.microsoft.com/office/drawing/2014/main" xmlns="" id="{B1D72C86-26B1-A340-A3C1-A20FB964BBF7}"/>
              </a:ext>
            </a:extLst>
          </p:cNvPr>
          <p:cNvSpPr/>
          <p:nvPr/>
        </p:nvSpPr>
        <p:spPr>
          <a:xfrm>
            <a:off x="6820980" y="138175"/>
            <a:ext cx="4895850" cy="6186309"/>
          </a:xfrm>
          <a:prstGeom prst="rect">
            <a:avLst/>
          </a:prstGeom>
        </p:spPr>
        <p:txBody>
          <a:bodyPr wrap="square">
            <a:spAutoFit/>
          </a:bodyPr>
          <a:lstStyle/>
          <a:p>
            <a:r>
              <a:rPr lang="uk-UA" b="1" dirty="0">
                <a:latin typeface="Tahoma" panose="020B0604030504040204" pitchFamily="34" charset="0"/>
                <a:ea typeface="Tahoma" panose="020B0604030504040204" pitchFamily="34" charset="0"/>
                <a:cs typeface="Tahoma" panose="020B0604030504040204" pitchFamily="34" charset="0"/>
              </a:rPr>
              <a:t>УТОЧНЕННЯ НАВАНТАЖЕНЬ ТА ВПЛИВІВ, УТОЧНЕННЯ РОЗРАХУНКОВОЇ СХЕМИ І ВНУТРІШНІХ СИЛОВИХ </a:t>
            </a:r>
            <a:r>
              <a:rPr lang="uk-UA" b="1" dirty="0" smtClean="0">
                <a:latin typeface="Tahoma" panose="020B0604030504040204" pitchFamily="34" charset="0"/>
                <a:ea typeface="Tahoma" panose="020B0604030504040204" pitchFamily="34" charset="0"/>
                <a:cs typeface="Tahoma" panose="020B0604030504040204" pitchFamily="34" charset="0"/>
              </a:rPr>
              <a:t>ФАКТОРІВ</a:t>
            </a:r>
          </a:p>
          <a:p>
            <a:endParaRPr lang="uk-UA" b="1" dirty="0">
              <a:latin typeface="Tahoma" panose="020B0604030504040204" pitchFamily="34" charset="0"/>
              <a:ea typeface="Tahoma" panose="020B0604030504040204" pitchFamily="34" charset="0"/>
              <a:cs typeface="Tahoma" panose="020B0604030504040204" pitchFamily="34" charset="0"/>
            </a:endParaRPr>
          </a:p>
          <a:p>
            <a:r>
              <a:rPr lang="uk-UA" dirty="0">
                <a:latin typeface="Tahoma" panose="020B0604030504040204" pitchFamily="34" charset="0"/>
                <a:ea typeface="Tahoma" panose="020B0604030504040204" pitchFamily="34" charset="0"/>
                <a:cs typeface="Tahoma" panose="020B0604030504040204" pitchFamily="34" charset="0"/>
              </a:rPr>
              <a:t>Що впливає на зміну навантажень і впливів:</a:t>
            </a:r>
            <a:endParaRPr lang="ru-RU"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
            </a:pPr>
            <a:r>
              <a:rPr lang="uk-UA" dirty="0" smtClean="0">
                <a:latin typeface="Tahoma" panose="020B0604030504040204" pitchFamily="34" charset="0"/>
                <a:ea typeface="Tahoma" panose="020B0604030504040204" pitchFamily="34" charset="0"/>
                <a:cs typeface="Tahoma" panose="020B0604030504040204" pitchFamily="34" charset="0"/>
              </a:rPr>
              <a:t>Нерівне осідання ґрунтової основи. Зміна геометрії конструкції, ухили підлог і </a:t>
            </a:r>
            <a:r>
              <a:rPr lang="uk-UA" dirty="0" err="1" smtClean="0">
                <a:latin typeface="Tahoma" panose="020B0604030504040204" pitchFamily="34" charset="0"/>
                <a:ea typeface="Tahoma" panose="020B0604030504040204" pitchFamily="34" charset="0"/>
                <a:cs typeface="Tahoma" panose="020B0604030504040204" pitchFamily="34" charset="0"/>
              </a:rPr>
              <a:t>т.п</a:t>
            </a:r>
            <a:endParaRPr lang="uk-UA" dirty="0" smtClean="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
            </a:pPr>
            <a:r>
              <a:rPr lang="uk-UA" dirty="0" smtClean="0">
                <a:latin typeface="Tahoma" panose="020B0604030504040204" pitchFamily="34" charset="0"/>
                <a:ea typeface="Tahoma" panose="020B0604030504040204" pitchFamily="34" charset="0"/>
                <a:cs typeface="Tahoma" panose="020B0604030504040204" pitchFamily="34" charset="0"/>
              </a:rPr>
              <a:t>Утворення </a:t>
            </a:r>
            <a:r>
              <a:rPr lang="uk-UA" dirty="0">
                <a:latin typeface="Tahoma" panose="020B0604030504040204" pitchFamily="34" charset="0"/>
                <a:ea typeface="Tahoma" panose="020B0604030504040204" pitchFamily="34" charset="0"/>
                <a:cs typeface="Tahoma" panose="020B0604030504040204" pitchFamily="34" charset="0"/>
              </a:rPr>
              <a:t>шарнірів пластичності при локальних </a:t>
            </a:r>
            <a:r>
              <a:rPr lang="uk-UA" dirty="0" smtClean="0">
                <a:latin typeface="Tahoma" panose="020B0604030504040204" pitchFamily="34" charset="0"/>
                <a:ea typeface="Tahoma" panose="020B0604030504040204" pitchFamily="34" charset="0"/>
                <a:cs typeface="Tahoma" panose="020B0604030504040204" pitchFamily="34" charset="0"/>
              </a:rPr>
              <a:t>пошкодженнях, при </a:t>
            </a:r>
            <a:r>
              <a:rPr lang="uk-UA" dirty="0">
                <a:latin typeface="Tahoma" panose="020B0604030504040204" pitchFamily="34" charset="0"/>
                <a:ea typeface="Tahoma" panose="020B0604030504040204" pitchFamily="34" charset="0"/>
                <a:cs typeface="Tahoma" panose="020B0604030504040204" pitchFamily="34" charset="0"/>
              </a:rPr>
              <a:t>перевантаженні конструкції, </a:t>
            </a:r>
            <a:r>
              <a:rPr lang="uk-UA" dirty="0" smtClean="0">
                <a:latin typeface="Tahoma" panose="020B0604030504040204" pitchFamily="34" charset="0"/>
                <a:ea typeface="Tahoma" panose="020B0604030504040204" pitchFamily="34" charset="0"/>
                <a:cs typeface="Tahoma" panose="020B0604030504040204" pitchFamily="34" charset="0"/>
              </a:rPr>
              <a:t>втраті </a:t>
            </a:r>
            <a:r>
              <a:rPr lang="uk-UA" dirty="0">
                <a:latin typeface="Tahoma" panose="020B0604030504040204" pitchFamily="34" charset="0"/>
                <a:ea typeface="Tahoma" panose="020B0604030504040204" pitchFamily="34" charset="0"/>
                <a:cs typeface="Tahoma" panose="020B0604030504040204" pitchFamily="34" charset="0"/>
              </a:rPr>
              <a:t>стійкості. </a:t>
            </a:r>
            <a:endParaRPr lang="uk-UA" dirty="0" smtClean="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
            </a:pPr>
            <a:r>
              <a:rPr lang="uk-UA" dirty="0" smtClean="0">
                <a:latin typeface="Tahoma" panose="020B0604030504040204" pitchFamily="34" charset="0"/>
                <a:ea typeface="Tahoma" panose="020B0604030504040204" pitchFamily="34" charset="0"/>
                <a:cs typeface="Tahoma" panose="020B0604030504040204" pitchFamily="34" charset="0"/>
              </a:rPr>
              <a:t>Пошкодження </a:t>
            </a:r>
            <a:r>
              <a:rPr lang="uk-UA" dirty="0">
                <a:latin typeface="Tahoma" panose="020B0604030504040204" pitchFamily="34" charset="0"/>
                <a:ea typeface="Tahoma" panose="020B0604030504040204" pitchFamily="34" charset="0"/>
                <a:cs typeface="Tahoma" panose="020B0604030504040204" pitchFamily="34" charset="0"/>
              </a:rPr>
              <a:t>в'язей та діафрагм </a:t>
            </a:r>
            <a:r>
              <a:rPr lang="uk-UA" dirty="0" smtClean="0">
                <a:latin typeface="Tahoma" panose="020B0604030504040204" pitchFamily="34" charset="0"/>
                <a:ea typeface="Tahoma" panose="020B0604030504040204" pitchFamily="34" charset="0"/>
                <a:cs typeface="Tahoma" panose="020B0604030504040204" pitchFamily="34" charset="0"/>
              </a:rPr>
              <a:t>жорсткості</a:t>
            </a:r>
            <a:endParaRPr lang="ru-RU"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Wingdings" panose="05000000000000000000" pitchFamily="2" charset="2"/>
              <a:buChar char="§"/>
            </a:pPr>
            <a:r>
              <a:rPr lang="uk-UA" dirty="0" smtClean="0">
                <a:latin typeface="Tahoma" panose="020B0604030504040204" pitchFamily="34" charset="0"/>
                <a:ea typeface="Tahoma" panose="020B0604030504040204" pitchFamily="34" charset="0"/>
                <a:cs typeface="Tahoma" panose="020B0604030504040204" pitchFamily="34" charset="0"/>
              </a:rPr>
              <a:t>Дефекти вузлів, наприклад, розкриття </a:t>
            </a:r>
            <a:r>
              <a:rPr lang="uk-UA" dirty="0">
                <a:latin typeface="Tahoma" panose="020B0604030504040204" pitchFamily="34" charset="0"/>
                <a:ea typeface="Tahoma" panose="020B0604030504040204" pitchFamily="34" charset="0"/>
                <a:cs typeface="Tahoma" panose="020B0604030504040204" pitchFamily="34" charset="0"/>
              </a:rPr>
              <a:t>вузлів, недостатня довжина зварних швів, корозія зварних </a:t>
            </a:r>
            <a:r>
              <a:rPr lang="uk-UA" dirty="0" smtClean="0">
                <a:latin typeface="Tahoma" panose="020B0604030504040204" pitchFamily="34" charset="0"/>
                <a:ea typeface="Tahoma" panose="020B0604030504040204" pitchFamily="34" charset="0"/>
                <a:cs typeface="Tahoma" panose="020B0604030504040204" pitchFamily="34" charset="0"/>
              </a:rPr>
              <a:t>швів</a:t>
            </a:r>
            <a:endParaRPr lang="uk-UA"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
            </a:pPr>
            <a:r>
              <a:rPr lang="uk-UA" dirty="0" smtClean="0">
                <a:latin typeface="Tahoma" panose="020B0604030504040204" pitchFamily="34" charset="0"/>
                <a:ea typeface="Tahoma" panose="020B0604030504040204" pitchFamily="34" charset="0"/>
                <a:cs typeface="Tahoma" panose="020B0604030504040204" pitchFamily="34" charset="0"/>
              </a:rPr>
              <a:t>Дефекти</a:t>
            </a:r>
            <a:r>
              <a:rPr lang="uk-UA" dirty="0">
                <a:latin typeface="Tahoma" panose="020B0604030504040204" pitchFamily="34" charset="0"/>
                <a:ea typeface="Tahoma" panose="020B0604030504040204" pitchFamily="34" charset="0"/>
                <a:cs typeface="Tahoma" panose="020B0604030504040204" pitchFamily="34" charset="0"/>
              </a:rPr>
              <a:t>: ексцентриситети  та відхилення більше </a:t>
            </a:r>
            <a:r>
              <a:rPr lang="uk-UA" dirty="0" smtClean="0">
                <a:latin typeface="Tahoma" panose="020B0604030504040204" pitchFamily="34" charset="0"/>
                <a:ea typeface="Tahoma" panose="020B0604030504040204" pitchFamily="34" charset="0"/>
                <a:cs typeface="Tahoma" panose="020B0604030504040204" pitchFamily="34" charset="0"/>
              </a:rPr>
              <a:t>граничних </a:t>
            </a:r>
            <a:r>
              <a:rPr lang="uk-UA" dirty="0">
                <a:latin typeface="Tahoma" panose="020B0604030504040204" pitchFamily="34" charset="0"/>
                <a:ea typeface="Tahoma" panose="020B0604030504040204" pitchFamily="34" charset="0"/>
                <a:cs typeface="Tahoma" panose="020B0604030504040204" pitchFamily="34" charset="0"/>
              </a:rPr>
              <a:t>нормативних </a:t>
            </a:r>
            <a:r>
              <a:rPr lang="uk-UA" dirty="0" smtClean="0">
                <a:latin typeface="Tahoma" panose="020B0604030504040204" pitchFamily="34" charset="0"/>
                <a:ea typeface="Tahoma" panose="020B0604030504040204" pitchFamily="34" charset="0"/>
                <a:cs typeface="Tahoma" panose="020B0604030504040204" pitchFamily="34" charset="0"/>
              </a:rPr>
              <a:t>значень</a:t>
            </a:r>
            <a:endParaRPr lang="uk-UA"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
            </a:pPr>
            <a:r>
              <a:rPr lang="uk-UA" dirty="0" smtClean="0">
                <a:latin typeface="Tahoma" panose="020B0604030504040204" pitchFamily="34" charset="0"/>
                <a:ea typeface="Tahoma" panose="020B0604030504040204" pitchFamily="34" charset="0"/>
                <a:cs typeface="Tahoma" panose="020B0604030504040204" pitchFamily="34" charset="0"/>
              </a:rPr>
              <a:t>Помилки проектування</a:t>
            </a:r>
          </a:p>
        </p:txBody>
      </p:sp>
      <p:sp>
        <p:nvSpPr>
          <p:cNvPr id="13" name="TextBox 12">
            <a:extLst>
              <a:ext uri="{FF2B5EF4-FFF2-40B4-BE49-F238E27FC236}">
                <a16:creationId xmlns:a16="http://schemas.microsoft.com/office/drawing/2014/main" xmlns="" id="{FCEA5DB4-64C9-D448-A032-101477C80EC7}"/>
              </a:ext>
            </a:extLst>
          </p:cNvPr>
          <p:cNvSpPr txBox="1"/>
          <p:nvPr/>
        </p:nvSpPr>
        <p:spPr>
          <a:xfrm>
            <a:off x="5726218" y="2150843"/>
            <a:ext cx="936386" cy="86177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ru-RU" sz="5000" u="none" strike="noStrike" kern="1200" cap="none" spc="0" normalizeH="0" baseline="0" noProof="0" dirty="0" smtClean="0">
                <a:ln>
                  <a:noFill/>
                </a:ln>
                <a:solidFill>
                  <a:srgbClr val="FF941F"/>
                </a:solidFill>
                <a:effectLst/>
                <a:uLnTx/>
                <a:uFillTx/>
                <a:latin typeface="Tahoma" panose="020B0604030504040204" pitchFamily="34" charset="0"/>
                <a:ea typeface="Tahoma" panose="020B0604030504040204" pitchFamily="34" charset="0"/>
                <a:cs typeface="Tahoma" panose="020B0604030504040204" pitchFamily="34" charset="0"/>
              </a:rPr>
              <a:t>0</a:t>
            </a:r>
            <a:r>
              <a:rPr lang="ru-RU" sz="5000" dirty="0" smtClean="0">
                <a:solidFill>
                  <a:srgbClr val="FF941F"/>
                </a:solidFill>
                <a:latin typeface="Tahoma" panose="020B0604030504040204" pitchFamily="34" charset="0"/>
                <a:ea typeface="Tahoma" panose="020B0604030504040204" pitchFamily="34" charset="0"/>
                <a:cs typeface="Tahoma" panose="020B0604030504040204" pitchFamily="34" charset="0"/>
              </a:rPr>
              <a:t>4</a:t>
            </a:r>
            <a:endParaRPr kumimoji="0" lang="en-US" sz="5000" u="none" strike="noStrike" kern="1200" cap="none" spc="0" normalizeH="0" baseline="0" noProof="0" dirty="0">
              <a:ln>
                <a:noFill/>
              </a:ln>
              <a:solidFill>
                <a:srgbClr val="FF941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3982532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a:extLst>
              <a:ext uri="{FF2B5EF4-FFF2-40B4-BE49-F238E27FC236}">
                <a16:creationId xmlns:a16="http://schemas.microsoft.com/office/drawing/2014/main" xmlns="" id="{D1A6C6EB-C003-A547-91FB-82EA862F00A8}"/>
              </a:ext>
            </a:extLst>
          </p:cNvPr>
          <p:cNvPicPr>
            <a:picLocks noChangeAspect="1"/>
          </p:cNvPicPr>
          <p:nvPr/>
        </p:nvPicPr>
        <p:blipFill>
          <a:blip r:embed="rId2"/>
          <a:stretch>
            <a:fillRect/>
          </a:stretch>
        </p:blipFill>
        <p:spPr>
          <a:xfrm>
            <a:off x="-15432" y="-13546"/>
            <a:ext cx="5068877" cy="6858000"/>
          </a:xfrm>
          <a:prstGeom prst="rect">
            <a:avLst/>
          </a:prstGeom>
        </p:spPr>
      </p:pic>
      <p:sp>
        <p:nvSpPr>
          <p:cNvPr id="3" name="Rectangle 24">
            <a:extLst>
              <a:ext uri="{FF2B5EF4-FFF2-40B4-BE49-F238E27FC236}">
                <a16:creationId xmlns:a16="http://schemas.microsoft.com/office/drawing/2014/main" xmlns="" id="{E01E91F6-9AAD-9742-9183-D778CE92F914}"/>
              </a:ext>
            </a:extLst>
          </p:cNvPr>
          <p:cNvSpPr/>
          <p:nvPr/>
        </p:nvSpPr>
        <p:spPr>
          <a:xfrm>
            <a:off x="-7719" y="-8625"/>
            <a:ext cx="5061163" cy="4660138"/>
          </a:xfrm>
          <a:prstGeom prst="rect">
            <a:avLst/>
          </a:prstGeom>
          <a:solidFill>
            <a:srgbClr val="342E3D">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25">
            <a:extLst>
              <a:ext uri="{FF2B5EF4-FFF2-40B4-BE49-F238E27FC236}">
                <a16:creationId xmlns:a16="http://schemas.microsoft.com/office/drawing/2014/main" xmlns="" id="{B35ED633-3EF2-8F43-8A94-504113F0ED84}"/>
              </a:ext>
            </a:extLst>
          </p:cNvPr>
          <p:cNvSpPr/>
          <p:nvPr/>
        </p:nvSpPr>
        <p:spPr>
          <a:xfrm>
            <a:off x="-12522" y="4634169"/>
            <a:ext cx="5065967" cy="2239636"/>
          </a:xfrm>
          <a:prstGeom prst="rect">
            <a:avLst/>
          </a:prstGeom>
          <a:solidFill>
            <a:srgbClr val="757D95">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65">
            <a:extLst>
              <a:ext uri="{FF2B5EF4-FFF2-40B4-BE49-F238E27FC236}">
                <a16:creationId xmlns:a16="http://schemas.microsoft.com/office/drawing/2014/main" xmlns="" id="{B41BEB64-7CB0-9E4D-A98A-922B0EFCEE5E}"/>
              </a:ext>
            </a:extLst>
          </p:cNvPr>
          <p:cNvPicPr>
            <a:picLocks noChangeAspect="1"/>
          </p:cNvPicPr>
          <p:nvPr/>
        </p:nvPicPr>
        <p:blipFill rotWithShape="1">
          <a:blip r:embed="rId3" cstate="screen">
            <a:alphaModFix amt="5000"/>
            <a:extLst>
              <a:ext uri="{28A0092B-C50C-407E-A947-70E740481C1C}">
                <a14:useLocalDpi xmlns:a14="http://schemas.microsoft.com/office/drawing/2010/main"/>
              </a:ext>
            </a:extLst>
          </a:blip>
          <a:srcRect r="78433"/>
          <a:stretch/>
        </p:blipFill>
        <p:spPr>
          <a:xfrm>
            <a:off x="9106405" y="-45720"/>
            <a:ext cx="3107897" cy="6960057"/>
          </a:xfrm>
          <a:prstGeom prst="rect">
            <a:avLst/>
          </a:prstGeom>
        </p:spPr>
      </p:pic>
      <p:cxnSp>
        <p:nvCxnSpPr>
          <p:cNvPr id="7" name="Straight Connector 57">
            <a:extLst>
              <a:ext uri="{FF2B5EF4-FFF2-40B4-BE49-F238E27FC236}">
                <a16:creationId xmlns:a16="http://schemas.microsoft.com/office/drawing/2014/main" xmlns="" id="{D88BFD6A-EBA9-B248-8865-DC6571D541DC}"/>
              </a:ext>
            </a:extLst>
          </p:cNvPr>
          <p:cNvCxnSpPr>
            <a:cxnSpLocks/>
          </p:cNvCxnSpPr>
          <p:nvPr/>
        </p:nvCxnSpPr>
        <p:spPr>
          <a:xfrm>
            <a:off x="896965" y="-18075"/>
            <a:ext cx="0" cy="6830355"/>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17">
            <a:extLst>
              <a:ext uri="{FF2B5EF4-FFF2-40B4-BE49-F238E27FC236}">
                <a16:creationId xmlns:a16="http://schemas.microsoft.com/office/drawing/2014/main" xmlns="" id="{7C71A2F7-B625-6C4F-AF33-21F8DB8F1B8A}"/>
              </a:ext>
            </a:extLst>
          </p:cNvPr>
          <p:cNvCxnSpPr>
            <a:cxnSpLocks/>
          </p:cNvCxnSpPr>
          <p:nvPr/>
        </p:nvCxnSpPr>
        <p:spPr>
          <a:xfrm>
            <a:off x="21273" y="1019924"/>
            <a:ext cx="5041791"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20">
            <a:extLst>
              <a:ext uri="{FF2B5EF4-FFF2-40B4-BE49-F238E27FC236}">
                <a16:creationId xmlns:a16="http://schemas.microsoft.com/office/drawing/2014/main" xmlns="" id="{24CEE314-947A-644A-8EA2-D4BE44E4EEB4}"/>
              </a:ext>
            </a:extLst>
          </p:cNvPr>
          <p:cNvCxnSpPr>
            <a:cxnSpLocks/>
          </p:cNvCxnSpPr>
          <p:nvPr/>
        </p:nvCxnSpPr>
        <p:spPr>
          <a:xfrm>
            <a:off x="-36301" y="4618900"/>
            <a:ext cx="4305798"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xmlns="" id="{5F2339FF-C562-514D-AF16-CF79407D5874}"/>
              </a:ext>
            </a:extLst>
          </p:cNvPr>
          <p:cNvSpPr txBox="1"/>
          <p:nvPr/>
        </p:nvSpPr>
        <p:spPr>
          <a:xfrm>
            <a:off x="794013" y="1380484"/>
            <a:ext cx="4524706" cy="4401205"/>
          </a:xfrm>
          <a:prstGeom prst="rect">
            <a:avLst/>
          </a:prstGeom>
          <a:noFill/>
        </p:spPr>
        <p:txBody>
          <a:bodyPr wrap="square" rtlCol="0">
            <a:spAutoFit/>
          </a:bodyPr>
          <a:lstStyle/>
          <a:p>
            <a:r>
              <a:rPr lang="uk-UA" sz="4000" b="1" dirty="0">
                <a:solidFill>
                  <a:schemeClr val="bg1"/>
                </a:solidFill>
                <a:latin typeface="Tahoma" panose="020B0604030504040204" pitchFamily="34" charset="0"/>
                <a:ea typeface="Tahoma" panose="020B0604030504040204" pitchFamily="34" charset="0"/>
                <a:cs typeface="Tahoma" panose="020B0604030504040204" pitchFamily="34" charset="0"/>
              </a:rPr>
              <a:t>ВИСНОВКИ, ЩОДО РЕЗУЛЬТАТІВ ОБСТЕЖЕННЯ КОНСТРУКЦІЙ І МОЖЛИВОСТІ ПРОЕКТУВАТИ</a:t>
            </a:r>
            <a:endPar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xmlns="" id="{FCEA5DB4-64C9-D448-A032-101477C80EC7}"/>
              </a:ext>
            </a:extLst>
          </p:cNvPr>
          <p:cNvSpPr txBox="1"/>
          <p:nvPr/>
        </p:nvSpPr>
        <p:spPr>
          <a:xfrm>
            <a:off x="5722093" y="5512788"/>
            <a:ext cx="936386" cy="86177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ru-RU" sz="5000" u="none" strike="noStrike" kern="1200" cap="none" spc="0" normalizeH="0" baseline="0" noProof="0" dirty="0" smtClean="0">
                <a:ln>
                  <a:noFill/>
                </a:ln>
                <a:solidFill>
                  <a:srgbClr val="FF941F"/>
                </a:solidFill>
                <a:effectLst/>
                <a:uLnTx/>
                <a:uFillTx/>
                <a:latin typeface="Tahoma" panose="020B0604030504040204" pitchFamily="34" charset="0"/>
                <a:ea typeface="Tahoma" panose="020B0604030504040204" pitchFamily="34" charset="0"/>
                <a:cs typeface="Tahoma" panose="020B0604030504040204" pitchFamily="34" charset="0"/>
              </a:rPr>
              <a:t>0</a:t>
            </a:r>
            <a:r>
              <a:rPr lang="ru-RU" sz="5000" dirty="0" smtClean="0">
                <a:solidFill>
                  <a:srgbClr val="FF941F"/>
                </a:solidFill>
                <a:latin typeface="Tahoma" panose="020B0604030504040204" pitchFamily="34" charset="0"/>
                <a:ea typeface="Tahoma" panose="020B0604030504040204" pitchFamily="34" charset="0"/>
                <a:cs typeface="Tahoma" panose="020B0604030504040204" pitchFamily="34" charset="0"/>
              </a:rPr>
              <a:t>5</a:t>
            </a:r>
            <a:endParaRPr kumimoji="0" lang="en-US" sz="5000" u="none" strike="noStrike" kern="1200" cap="none" spc="0" normalizeH="0" baseline="0" noProof="0" dirty="0">
              <a:ln>
                <a:noFill/>
              </a:ln>
              <a:solidFill>
                <a:srgbClr val="FF941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 name="Rectangle 14">
            <a:extLst>
              <a:ext uri="{FF2B5EF4-FFF2-40B4-BE49-F238E27FC236}">
                <a16:creationId xmlns:a16="http://schemas.microsoft.com/office/drawing/2014/main" xmlns="" id="{B1D72C86-26B1-A340-A3C1-A20FB964BBF7}"/>
              </a:ext>
            </a:extLst>
          </p:cNvPr>
          <p:cNvSpPr/>
          <p:nvPr/>
        </p:nvSpPr>
        <p:spPr>
          <a:xfrm>
            <a:off x="6820980" y="138175"/>
            <a:ext cx="4895850" cy="4801314"/>
          </a:xfrm>
          <a:prstGeom prst="rect">
            <a:avLst/>
          </a:prstGeom>
        </p:spPr>
        <p:txBody>
          <a:bodyPr wrap="square">
            <a:spAutoFit/>
          </a:bodyPr>
          <a:lstStyle/>
          <a:p>
            <a:pPr marL="285750" indent="-285750">
              <a:buFont typeface="Wingdings" panose="05000000000000000000" pitchFamily="2" charset="2"/>
              <a:buChar char="§"/>
            </a:pPr>
            <a:r>
              <a:rPr lang="uk-UA" dirty="0">
                <a:latin typeface="Tahoma" panose="020B0604030504040204" pitchFamily="34" charset="0"/>
                <a:ea typeface="Tahoma" panose="020B0604030504040204" pitchFamily="34" charset="0"/>
                <a:cs typeface="Tahoma" panose="020B0604030504040204" pitchFamily="34" charset="0"/>
              </a:rPr>
              <a:t>Зміна проектних рішень під час будівництва і експлуатації</a:t>
            </a:r>
          </a:p>
          <a:p>
            <a:pPr marL="285750" indent="-285750">
              <a:buFont typeface="Wingdings" panose="05000000000000000000" pitchFamily="2" charset="2"/>
              <a:buChar char="§"/>
            </a:pPr>
            <a:r>
              <a:rPr lang="uk-UA" dirty="0">
                <a:latin typeface="Tahoma" panose="020B0604030504040204" pitchFamily="34" charset="0"/>
                <a:ea typeface="Tahoma" panose="020B0604030504040204" pitchFamily="34" charset="0"/>
                <a:cs typeface="Tahoma" panose="020B0604030504040204" pitchFamily="34" charset="0"/>
              </a:rPr>
              <a:t>Зміна характеристичних навантажень, що встановленні  нормами</a:t>
            </a:r>
          </a:p>
          <a:p>
            <a:pPr marL="285750" indent="-285750">
              <a:buFont typeface="Wingdings" panose="05000000000000000000" pitchFamily="2" charset="2"/>
              <a:buChar char="§"/>
            </a:pPr>
            <a:r>
              <a:rPr lang="uk-UA" dirty="0">
                <a:latin typeface="Tahoma" panose="020B0604030504040204" pitchFamily="34" charset="0"/>
                <a:ea typeface="Tahoma" panose="020B0604030504040204" pitchFamily="34" charset="0"/>
                <a:cs typeface="Tahoma" panose="020B0604030504040204" pitchFamily="34" charset="0"/>
              </a:rPr>
              <a:t>Зміна технологічних навантаження підчас експлуатації</a:t>
            </a:r>
          </a:p>
          <a:p>
            <a:pPr marL="285750" indent="-285750">
              <a:buFont typeface="Wingdings" panose="05000000000000000000" pitchFamily="2" charset="2"/>
              <a:buChar char="§"/>
            </a:pPr>
            <a:r>
              <a:rPr lang="uk-UA" dirty="0">
                <a:latin typeface="Tahoma" panose="020B0604030504040204" pitchFamily="34" charset="0"/>
                <a:ea typeface="Tahoma" panose="020B0604030504040204" pitchFamily="34" charset="0"/>
                <a:cs typeface="Tahoma" panose="020B0604030504040204" pitchFamily="34" charset="0"/>
              </a:rPr>
              <a:t>Перепланування і зміна призначення приміщень</a:t>
            </a:r>
          </a:p>
          <a:p>
            <a:pPr marL="285750" indent="-285750">
              <a:buFont typeface="Wingdings" panose="05000000000000000000" pitchFamily="2" charset="2"/>
              <a:buChar char="§"/>
            </a:pPr>
            <a:r>
              <a:rPr lang="uk-UA" dirty="0" smtClean="0">
                <a:latin typeface="Tahoma" panose="020B0604030504040204" pitchFamily="34" charset="0"/>
                <a:ea typeface="Tahoma" panose="020B0604030504040204" pitchFamily="34" charset="0"/>
                <a:cs typeface="Tahoma" panose="020B0604030504040204" pitchFamily="34" charset="0"/>
              </a:rPr>
              <a:t>Важливою </a:t>
            </a:r>
            <a:r>
              <a:rPr lang="uk-UA" dirty="0">
                <a:latin typeface="Tahoma" panose="020B0604030504040204" pitchFamily="34" charset="0"/>
                <a:ea typeface="Tahoma" panose="020B0604030504040204" pitchFamily="34" charset="0"/>
                <a:cs typeface="Tahoma" panose="020B0604030504040204" pitchFamily="34" charset="0"/>
              </a:rPr>
              <a:t>є інформація при якій температурі відбувався монтаж і замикання в </a:t>
            </a:r>
            <a:r>
              <a:rPr lang="uk-UA" dirty="0" smtClean="0">
                <a:latin typeface="Tahoma" panose="020B0604030504040204" pitchFamily="34" charset="0"/>
                <a:ea typeface="Tahoma" panose="020B0604030504040204" pitchFamily="34" charset="0"/>
                <a:cs typeface="Tahoma" panose="020B0604030504040204" pitchFamily="34" charset="0"/>
              </a:rPr>
              <a:t>статично-невизначувану </a:t>
            </a:r>
            <a:r>
              <a:rPr lang="uk-UA" dirty="0">
                <a:latin typeface="Tahoma" panose="020B0604030504040204" pitchFamily="34" charset="0"/>
                <a:ea typeface="Tahoma" panose="020B0604030504040204" pitchFamily="34" charset="0"/>
                <a:cs typeface="Tahoma" panose="020B0604030504040204" pitchFamily="34" charset="0"/>
              </a:rPr>
              <a:t>систему конструктивної моделі будівельних  конструкцій. </a:t>
            </a:r>
          </a:p>
          <a:p>
            <a:pPr marL="285750" indent="-285750">
              <a:buFont typeface="Wingdings" panose="05000000000000000000" pitchFamily="2" charset="2"/>
              <a:buChar char="§"/>
            </a:pPr>
            <a:r>
              <a:rPr lang="uk-UA" dirty="0" smtClean="0">
                <a:latin typeface="Tahoma" panose="020B0604030504040204" pitchFamily="34" charset="0"/>
                <a:ea typeface="Tahoma" panose="020B0604030504040204" pitchFamily="34" charset="0"/>
                <a:cs typeface="Tahoma" panose="020B0604030504040204" pitchFamily="34" charset="0"/>
              </a:rPr>
              <a:t>Отримані </a:t>
            </a:r>
            <a:r>
              <a:rPr lang="uk-UA" dirty="0">
                <a:latin typeface="Tahoma" panose="020B0604030504040204" pitchFamily="34" charset="0"/>
                <a:ea typeface="Tahoma" panose="020B0604030504040204" pitchFamily="34" charset="0"/>
                <a:cs typeface="Tahoma" panose="020B0604030504040204" pitchFamily="34" charset="0"/>
              </a:rPr>
              <a:t>дефекти і пошкодження можуть бути віднесені до додаткових </a:t>
            </a:r>
            <a:r>
              <a:rPr lang="uk-UA" dirty="0" smtClean="0">
                <a:latin typeface="Tahoma" panose="020B0604030504040204" pitchFamily="34" charset="0"/>
                <a:ea typeface="Tahoma" panose="020B0604030504040204" pitchFamily="34" charset="0"/>
                <a:cs typeface="Tahoma" panose="020B0604030504040204" pitchFamily="34" charset="0"/>
              </a:rPr>
              <a:t>впливів, </a:t>
            </a:r>
            <a:r>
              <a:rPr lang="uk-UA" dirty="0">
                <a:latin typeface="Tahoma" panose="020B0604030504040204" pitchFamily="34" charset="0"/>
                <a:ea typeface="Tahoma" panose="020B0604030504040204" pitchFamily="34" charset="0"/>
                <a:cs typeface="Tahoma" panose="020B0604030504040204" pitchFamily="34" charset="0"/>
              </a:rPr>
              <a:t>наприклад нерівномірне осідання ґрунтової </a:t>
            </a:r>
            <a:r>
              <a:rPr lang="uk-UA" dirty="0" smtClean="0">
                <a:latin typeface="Tahoma" panose="020B0604030504040204" pitchFamily="34" charset="0"/>
                <a:ea typeface="Tahoma" panose="020B0604030504040204" pitchFamily="34" charset="0"/>
                <a:cs typeface="Tahoma" panose="020B0604030504040204" pitchFamily="34" charset="0"/>
              </a:rPr>
              <a:t>основи</a:t>
            </a:r>
            <a:endParaRPr lang="uk-UA" dirty="0">
              <a:latin typeface="Tahoma" panose="020B0604030504040204" pitchFamily="34" charset="0"/>
              <a:ea typeface="Tahoma" panose="020B0604030504040204" pitchFamily="34" charset="0"/>
              <a:cs typeface="Tahoma" panose="020B0604030504040204" pitchFamily="34" charset="0"/>
            </a:endParaRPr>
          </a:p>
        </p:txBody>
      </p:sp>
      <p:sp>
        <p:nvSpPr>
          <p:cNvPr id="17" name="Rectangle 14">
            <a:extLst>
              <a:ext uri="{FF2B5EF4-FFF2-40B4-BE49-F238E27FC236}">
                <a16:creationId xmlns:a16="http://schemas.microsoft.com/office/drawing/2014/main" xmlns="" id="{B1D72C86-26B1-A340-A3C1-A20FB964BBF7}"/>
              </a:ext>
            </a:extLst>
          </p:cNvPr>
          <p:cNvSpPr/>
          <p:nvPr/>
        </p:nvSpPr>
        <p:spPr>
          <a:xfrm>
            <a:off x="6923754" y="5509864"/>
            <a:ext cx="4895850" cy="1200329"/>
          </a:xfrm>
          <a:prstGeom prst="rect">
            <a:avLst/>
          </a:prstGeom>
        </p:spPr>
        <p:txBody>
          <a:bodyPr wrap="square">
            <a:spAutoFit/>
          </a:bodyPr>
          <a:lstStyle/>
          <a:p>
            <a:r>
              <a:rPr lang="uk-UA" b="1" dirty="0" smtClean="0">
                <a:latin typeface="Tahoma" panose="020B0604030504040204" pitchFamily="34" charset="0"/>
                <a:ea typeface="Tahoma" panose="020B0604030504040204" pitchFamily="34" charset="0"/>
                <a:cs typeface="Tahoma" panose="020B0604030504040204" pitchFamily="34" charset="0"/>
              </a:rPr>
              <a:t>УТОЧНЕННЯ </a:t>
            </a:r>
            <a:r>
              <a:rPr lang="uk-UA" b="1" dirty="0">
                <a:latin typeface="Tahoma" panose="020B0604030504040204" pitchFamily="34" charset="0"/>
                <a:ea typeface="Tahoma" panose="020B0604030504040204" pitchFamily="34" charset="0"/>
                <a:cs typeface="Tahoma" panose="020B0604030504040204" pitchFamily="34" charset="0"/>
              </a:rPr>
              <a:t>РОЗРАХУНКОВОЇ СХЕМИ З УРАХУВАННЯМ ОТРИМАНИХ ДЕФЕКТІВ І </a:t>
            </a:r>
            <a:r>
              <a:rPr lang="uk-UA" b="1" dirty="0" smtClean="0">
                <a:latin typeface="Tahoma" panose="020B0604030504040204" pitchFamily="34" charset="0"/>
                <a:ea typeface="Tahoma" panose="020B0604030504040204" pitchFamily="34" charset="0"/>
                <a:cs typeface="Tahoma" panose="020B0604030504040204" pitchFamily="34" charset="0"/>
              </a:rPr>
              <a:t>ПОШКОДЖЕНЬ</a:t>
            </a:r>
            <a:endParaRPr lang="uk-UA" b="1" dirty="0">
              <a:latin typeface="Tahoma" panose="020B0604030504040204" pitchFamily="34" charset="0"/>
              <a:ea typeface="Tahoma" panose="020B0604030504040204" pitchFamily="34" charset="0"/>
              <a:cs typeface="Tahoma" panose="020B0604030504040204" pitchFamily="34" charset="0"/>
            </a:endParaRPr>
          </a:p>
          <a:p>
            <a:endParaRPr lang="uk-UA"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595982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10">
            <a:extLst>
              <a:ext uri="{FF2B5EF4-FFF2-40B4-BE49-F238E27FC236}">
                <a16:creationId xmlns:a16="http://schemas.microsoft.com/office/drawing/2014/main" xmlns="" id="{F967020C-6560-514B-94C7-77D0704450A3}"/>
              </a:ext>
            </a:extLst>
          </p:cNvPr>
          <p:cNvCxnSpPr>
            <a:cxnSpLocks/>
          </p:cNvCxnSpPr>
          <p:nvPr/>
        </p:nvCxnSpPr>
        <p:spPr>
          <a:xfrm>
            <a:off x="0" y="1589035"/>
            <a:ext cx="734786" cy="0"/>
          </a:xfrm>
          <a:prstGeom prst="line">
            <a:avLst/>
          </a:prstGeom>
          <a:ln>
            <a:solidFill>
              <a:srgbClr val="FF941F"/>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xmlns="" id="{E1975B56-9BA3-B54E-8786-21C122B29895}"/>
              </a:ext>
            </a:extLst>
          </p:cNvPr>
          <p:cNvSpPr txBox="1"/>
          <p:nvPr/>
        </p:nvSpPr>
        <p:spPr>
          <a:xfrm>
            <a:off x="777650" y="1364667"/>
            <a:ext cx="5055114" cy="2554545"/>
          </a:xfrm>
          <a:prstGeom prst="rect">
            <a:avLst/>
          </a:prstGeom>
          <a:noFill/>
        </p:spPr>
        <p:txBody>
          <a:bodyPr wrap="square" rtlCol="0">
            <a:spAutoFit/>
          </a:bodyPr>
          <a:lstStyle/>
          <a:p>
            <a:pPr lvl="0">
              <a:defRPr/>
            </a:pPr>
            <a:r>
              <a:rPr lang="uk-UA" sz="4000" b="1" dirty="0">
                <a:latin typeface="Tahoma" panose="020B0604030504040204" pitchFamily="34" charset="0"/>
                <a:ea typeface="Tahoma" panose="020B0604030504040204" pitchFamily="34" charset="0"/>
                <a:cs typeface="Tahoma" panose="020B0604030504040204" pitchFamily="34" charset="0"/>
              </a:rPr>
              <a:t>КОЕФІЦІЄНТИ НАДІЙНОСТІ ЗА </a:t>
            </a:r>
            <a:r>
              <a:rPr lang="uk-UA" sz="4000" b="1" dirty="0" smtClean="0">
                <a:latin typeface="Tahoma" panose="020B0604030504040204" pitchFamily="34" charset="0"/>
                <a:ea typeface="Tahoma" panose="020B0604030504040204" pitchFamily="34" charset="0"/>
                <a:cs typeface="Tahoma" panose="020B0604030504040204" pitchFamily="34" charset="0"/>
              </a:rPr>
              <a:t>ВІДПОВІДАЛЬНІСТЮ</a:t>
            </a:r>
            <a:endParaRPr lang="en-US" sz="4000" b="1" dirty="0">
              <a:latin typeface="Tahoma" panose="020B0604030504040204" pitchFamily="34" charset="0"/>
              <a:ea typeface="Tahoma" panose="020B0604030504040204" pitchFamily="34" charset="0"/>
              <a:cs typeface="Tahoma" panose="020B0604030504040204" pitchFamily="34" charset="0"/>
            </a:endParaRPr>
          </a:p>
        </p:txBody>
      </p:sp>
      <p:sp>
        <p:nvSpPr>
          <p:cNvPr id="5" name="Объект 2"/>
          <p:cNvSpPr txBox="1">
            <a:spLocks/>
          </p:cNvSpPr>
          <p:nvPr/>
        </p:nvSpPr>
        <p:spPr>
          <a:xfrm>
            <a:off x="6019799" y="729761"/>
            <a:ext cx="5555901" cy="60980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ru-RU" sz="1800" b="1" dirty="0" smtClean="0">
                <a:latin typeface="Tahoma" panose="020B0604030504040204" pitchFamily="34" charset="0"/>
                <a:ea typeface="Tahoma" panose="020B0604030504040204" pitchFamily="34" charset="0"/>
                <a:cs typeface="Tahoma" panose="020B0604030504040204" pitchFamily="34" charset="0"/>
              </a:rPr>
              <a:t>ВИЗНАЧЕННЯ АБО УТОЧНЕННЯ КЛАСУ ВІДПОВІДАЛЬНОСТІ  І КАТЕГОРІЇ ВІДПОВІДАЛЬНОСТІ КОНСТРУКЦІЙ</a:t>
            </a:r>
          </a:p>
          <a:p>
            <a:pPr>
              <a:buFont typeface="Wingdings" panose="05000000000000000000" pitchFamily="2" charset="2"/>
              <a:buChar char="§"/>
            </a:pPr>
            <a:r>
              <a:rPr lang="uk-UA" sz="1800" dirty="0" smtClean="0">
                <a:latin typeface="Tahoma" panose="020B0604030504040204" pitchFamily="34" charset="0"/>
                <a:ea typeface="Tahoma" panose="020B0604030504040204" pitchFamily="34" charset="0"/>
                <a:cs typeface="Tahoma" panose="020B0604030504040204" pitchFamily="34" charset="0"/>
              </a:rPr>
              <a:t>Аналіз результатів обстеження і розрахунки повинні привести до відношення розрахункових зусиль і напружень в елементах конструкції з дефектами і пошкодженнями і до розрахункових зусиль і напружень в елементах конструкцій без дефектів і пошкоджень.</a:t>
            </a:r>
          </a:p>
          <a:p>
            <a:pPr>
              <a:buFont typeface="Wingdings" panose="05000000000000000000" pitchFamily="2" charset="2"/>
              <a:buChar char="§"/>
            </a:pPr>
            <a:r>
              <a:rPr lang="uk-UA" sz="1800" dirty="0" smtClean="0">
                <a:latin typeface="Tahoma" panose="020B0604030504040204" pitchFamily="34" charset="0"/>
                <a:ea typeface="Tahoma" panose="020B0604030504040204" pitchFamily="34" charset="0"/>
                <a:cs typeface="Tahoma" panose="020B0604030504040204" pitchFamily="34" charset="0"/>
              </a:rPr>
              <a:t>Таким чином встановлюється реальний напружено-деформований стан конструкцій, це дає відповідь на питання: коефіцієнт надійності  вичерпав себе чи ні, чи є коефіцієнт надійності моделі. </a:t>
            </a:r>
          </a:p>
          <a:p>
            <a:pPr>
              <a:buFont typeface="Wingdings" panose="05000000000000000000" pitchFamily="2" charset="2"/>
              <a:buChar char="§"/>
            </a:pPr>
            <a:r>
              <a:rPr lang="uk-UA" sz="1800" dirty="0" smtClean="0">
                <a:latin typeface="Tahoma" panose="020B0604030504040204" pitchFamily="34" charset="0"/>
                <a:ea typeface="Tahoma" panose="020B0604030504040204" pitchFamily="34" charset="0"/>
                <a:cs typeface="Tahoma" panose="020B0604030504040204" pitchFamily="34" charset="0"/>
              </a:rPr>
              <a:t>З іншого боку отримане співвідношення можливо трактувати, як коефіцієнт надійності розрахункової моделі, тому що при подальшій експлуатації коефіцієнт надійності за призначенням, не повинен включати рівень напружень, що вже в конструкціях.</a:t>
            </a:r>
          </a:p>
        </p:txBody>
      </p:sp>
    </p:spTree>
    <p:extLst>
      <p:ext uri="{BB962C8B-B14F-4D97-AF65-F5344CB8AC3E}">
        <p14:creationId xmlns:p14="http://schemas.microsoft.com/office/powerpoint/2010/main" val="34295524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10">
            <a:extLst>
              <a:ext uri="{FF2B5EF4-FFF2-40B4-BE49-F238E27FC236}">
                <a16:creationId xmlns:a16="http://schemas.microsoft.com/office/drawing/2014/main" xmlns="" id="{F967020C-6560-514B-94C7-77D0704450A3}"/>
              </a:ext>
            </a:extLst>
          </p:cNvPr>
          <p:cNvCxnSpPr>
            <a:cxnSpLocks/>
          </p:cNvCxnSpPr>
          <p:nvPr/>
        </p:nvCxnSpPr>
        <p:spPr>
          <a:xfrm>
            <a:off x="0" y="1589035"/>
            <a:ext cx="734786" cy="0"/>
          </a:xfrm>
          <a:prstGeom prst="line">
            <a:avLst/>
          </a:prstGeom>
          <a:ln>
            <a:solidFill>
              <a:srgbClr val="FF941F"/>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xmlns="" id="{E1975B56-9BA3-B54E-8786-21C122B29895}"/>
              </a:ext>
            </a:extLst>
          </p:cNvPr>
          <p:cNvSpPr txBox="1"/>
          <p:nvPr/>
        </p:nvSpPr>
        <p:spPr>
          <a:xfrm>
            <a:off x="777650" y="1364667"/>
            <a:ext cx="5055114" cy="2554545"/>
          </a:xfrm>
          <a:prstGeom prst="rect">
            <a:avLst/>
          </a:prstGeom>
          <a:noFill/>
        </p:spPr>
        <p:txBody>
          <a:bodyPr wrap="square" rtlCol="0">
            <a:spAutoFit/>
          </a:bodyPr>
          <a:lstStyle/>
          <a:p>
            <a:pPr lvl="0">
              <a:defRPr/>
            </a:pPr>
            <a:r>
              <a:rPr lang="uk-UA" sz="4000" b="1" dirty="0">
                <a:latin typeface="Tahoma" panose="020B0604030504040204" pitchFamily="34" charset="0"/>
                <a:ea typeface="Tahoma" panose="020B0604030504040204" pitchFamily="34" charset="0"/>
                <a:cs typeface="Tahoma" panose="020B0604030504040204" pitchFamily="34" charset="0"/>
              </a:rPr>
              <a:t>КОЕФІЦІЄНТИ НАДІЙНОСТІ ЗА </a:t>
            </a:r>
            <a:r>
              <a:rPr lang="uk-UA" sz="4000" b="1" dirty="0" smtClean="0">
                <a:latin typeface="Tahoma" panose="020B0604030504040204" pitchFamily="34" charset="0"/>
                <a:ea typeface="Tahoma" panose="020B0604030504040204" pitchFamily="34" charset="0"/>
                <a:cs typeface="Tahoma" panose="020B0604030504040204" pitchFamily="34" charset="0"/>
              </a:rPr>
              <a:t>ВІДПОВІДАЛЬНІСТЮ</a:t>
            </a:r>
            <a:endParaRPr lang="en-US" sz="4000" b="1" dirty="0">
              <a:latin typeface="Tahoma" panose="020B0604030504040204" pitchFamily="34" charset="0"/>
              <a:ea typeface="Tahoma" panose="020B0604030504040204" pitchFamily="34" charset="0"/>
              <a:cs typeface="Tahoma" panose="020B0604030504040204" pitchFamily="34" charset="0"/>
            </a:endParaRPr>
          </a:p>
        </p:txBody>
      </p:sp>
      <p:pic>
        <p:nvPicPr>
          <p:cNvPr id="6" name="Рисунок 5"/>
          <p:cNvPicPr>
            <a:picLocks noChangeAspect="1"/>
          </p:cNvPicPr>
          <p:nvPr/>
        </p:nvPicPr>
        <p:blipFill rotWithShape="1">
          <a:blip r:embed="rId2"/>
          <a:srcRect l="19948" t="53794" r="62339" b="11106"/>
          <a:stretch/>
        </p:blipFill>
        <p:spPr>
          <a:xfrm>
            <a:off x="5955557" y="3217985"/>
            <a:ext cx="6101143" cy="3400242"/>
          </a:xfrm>
          <a:prstGeom prst="rect">
            <a:avLst/>
          </a:prstGeom>
        </p:spPr>
      </p:pic>
      <p:pic>
        <p:nvPicPr>
          <p:cNvPr id="7" name="Объект 5"/>
          <p:cNvPicPr>
            <a:picLocks noChangeAspect="1"/>
          </p:cNvPicPr>
          <p:nvPr/>
        </p:nvPicPr>
        <p:blipFill>
          <a:blip r:embed="rId3"/>
          <a:stretch>
            <a:fillRect/>
          </a:stretch>
        </p:blipFill>
        <p:spPr>
          <a:xfrm>
            <a:off x="5955557" y="572757"/>
            <a:ext cx="5960701" cy="2645228"/>
          </a:xfrm>
          <a:prstGeom prst="rect">
            <a:avLst/>
          </a:prstGeom>
        </p:spPr>
      </p:pic>
      <p:sp>
        <p:nvSpPr>
          <p:cNvPr id="2" name="Прямоугольник 1"/>
          <p:cNvSpPr/>
          <p:nvPr/>
        </p:nvSpPr>
        <p:spPr>
          <a:xfrm>
            <a:off x="899852" y="4949145"/>
            <a:ext cx="4727225" cy="1200329"/>
          </a:xfrm>
          <a:prstGeom prst="rect">
            <a:avLst/>
          </a:prstGeom>
        </p:spPr>
        <p:txBody>
          <a:bodyPr wrap="square">
            <a:spAutoFit/>
          </a:bodyPr>
          <a:lstStyle/>
          <a:p>
            <a:r>
              <a:rPr lang="uk-UA" b="1" dirty="0">
                <a:latin typeface="Tahoma" panose="020B0604030504040204" pitchFamily="34" charset="0"/>
                <a:ea typeface="Tahoma" panose="020B0604030504040204" pitchFamily="34" charset="0"/>
                <a:cs typeface="Tahoma" panose="020B0604030504040204" pitchFamily="34" charset="0"/>
              </a:rPr>
              <a:t>Тому мета підсилення  - це відновлення несучої здатності конструкції із забезпеченням проектного рівня надійності</a:t>
            </a:r>
            <a:r>
              <a:rPr lang="uk-UA" dirty="0">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34451215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9">
            <a:extLst>
              <a:ext uri="{FF2B5EF4-FFF2-40B4-BE49-F238E27FC236}">
                <a16:creationId xmlns:a16="http://schemas.microsoft.com/office/drawing/2014/main" xmlns="" id="{956ACFC7-B9A6-E648-A8E6-4A2CFF5A365D}"/>
              </a:ext>
            </a:extLst>
          </p:cNvPr>
          <p:cNvPicPr>
            <a:picLocks noChangeAspect="1"/>
          </p:cNvPicPr>
          <p:nvPr/>
        </p:nvPicPr>
        <p:blipFill rotWithShape="1">
          <a:blip r:embed="rId3" cstate="screen">
            <a:alphaModFix amt="5000"/>
            <a:extLst>
              <a:ext uri="{28A0092B-C50C-407E-A947-70E740481C1C}">
                <a14:useLocalDpi xmlns:a14="http://schemas.microsoft.com/office/drawing/2010/main"/>
              </a:ext>
            </a:extLst>
          </a:blip>
          <a:srcRect r="78433"/>
          <a:stretch/>
        </p:blipFill>
        <p:spPr>
          <a:xfrm>
            <a:off x="9106405" y="-45720"/>
            <a:ext cx="3107897" cy="6960057"/>
          </a:xfrm>
          <a:prstGeom prst="rect">
            <a:avLst/>
          </a:prstGeom>
        </p:spPr>
      </p:pic>
      <p:pic>
        <p:nvPicPr>
          <p:cNvPr id="13" name="Graphic 25">
            <a:extLst>
              <a:ext uri="{FF2B5EF4-FFF2-40B4-BE49-F238E27FC236}">
                <a16:creationId xmlns:a16="http://schemas.microsoft.com/office/drawing/2014/main" xmlns="" id="{8E18180E-C1FD-1144-8161-9A920A4C63CC}"/>
              </a:ext>
            </a:extLst>
          </p:cNvPr>
          <p:cNvPicPr>
            <a:picLocks noChangeAspect="1"/>
          </p:cNvPicPr>
          <p:nvPr/>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p:blipFill>
        <p:spPr>
          <a:xfrm>
            <a:off x="5487859" y="2600424"/>
            <a:ext cx="458548" cy="525365"/>
          </a:xfrm>
          <a:prstGeom prst="rect">
            <a:avLst/>
          </a:prstGeom>
        </p:spPr>
      </p:pic>
      <p:pic>
        <p:nvPicPr>
          <p:cNvPr id="32" name="Picture 7">
            <a:extLst>
              <a:ext uri="{FF2B5EF4-FFF2-40B4-BE49-F238E27FC236}">
                <a16:creationId xmlns:a16="http://schemas.microsoft.com/office/drawing/2014/main" xmlns="" id="{B78E288C-1082-8944-A6D4-8C17E8BCCC6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313375" y="162192"/>
            <a:ext cx="4462720" cy="6752145"/>
          </a:xfrm>
          <a:prstGeom prst="rect">
            <a:avLst/>
          </a:prstGeom>
        </p:spPr>
      </p:pic>
      <p:cxnSp>
        <p:nvCxnSpPr>
          <p:cNvPr id="26" name="Straight Connector 10">
            <a:extLst>
              <a:ext uri="{FF2B5EF4-FFF2-40B4-BE49-F238E27FC236}">
                <a16:creationId xmlns:a16="http://schemas.microsoft.com/office/drawing/2014/main" xmlns="" id="{F967020C-6560-514B-94C7-77D0704450A3}"/>
              </a:ext>
            </a:extLst>
          </p:cNvPr>
          <p:cNvCxnSpPr>
            <a:cxnSpLocks/>
          </p:cNvCxnSpPr>
          <p:nvPr/>
        </p:nvCxnSpPr>
        <p:spPr>
          <a:xfrm>
            <a:off x="0" y="1589035"/>
            <a:ext cx="734786" cy="0"/>
          </a:xfrm>
          <a:prstGeom prst="line">
            <a:avLst/>
          </a:prstGeom>
          <a:ln>
            <a:solidFill>
              <a:srgbClr val="FF941F"/>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xmlns="" id="{E1975B56-9BA3-B54E-8786-21C122B29895}"/>
              </a:ext>
            </a:extLst>
          </p:cNvPr>
          <p:cNvSpPr txBox="1"/>
          <p:nvPr/>
        </p:nvSpPr>
        <p:spPr>
          <a:xfrm>
            <a:off x="777650" y="1364667"/>
            <a:ext cx="5055114" cy="707886"/>
          </a:xfrm>
          <a:prstGeom prst="rect">
            <a:avLst/>
          </a:prstGeom>
          <a:noFill/>
        </p:spPr>
        <p:txBody>
          <a:bodyPr wrap="square" rtlCol="0">
            <a:spAutoFit/>
          </a:bodyPr>
          <a:lstStyle/>
          <a:p>
            <a:r>
              <a:rPr lang="uk-UA" sz="4000" b="1" dirty="0" smtClean="0">
                <a:latin typeface="Tahoma" panose="020B0604030504040204" pitchFamily="34" charset="0"/>
                <a:ea typeface="Tahoma" panose="020B0604030504040204" pitchFamily="34" charset="0"/>
                <a:cs typeface="Tahoma" panose="020B0604030504040204" pitchFamily="34" charset="0"/>
              </a:rPr>
              <a:t>КОНТАКТИ</a:t>
            </a:r>
            <a:endParaRPr lang="uk-UA" sz="4000" b="1" dirty="0">
              <a:latin typeface="Tahoma" panose="020B0604030504040204" pitchFamily="34" charset="0"/>
              <a:ea typeface="Tahoma" panose="020B0604030504040204" pitchFamily="34" charset="0"/>
              <a:cs typeface="Tahoma" panose="020B0604030504040204" pitchFamily="34" charset="0"/>
            </a:endParaRPr>
          </a:p>
        </p:txBody>
      </p:sp>
      <p:sp>
        <p:nvSpPr>
          <p:cNvPr id="14" name="Прямоугольник 13"/>
          <p:cNvSpPr/>
          <p:nvPr/>
        </p:nvSpPr>
        <p:spPr>
          <a:xfrm>
            <a:off x="7865300" y="3634230"/>
            <a:ext cx="1922321" cy="315471"/>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uk-UA" sz="1450" dirty="0" smtClean="0">
                <a:latin typeface="Tahoma" panose="020B0604030504040204" pitchFamily="34" charset="0"/>
                <a:ea typeface="Tahoma" panose="020B0604030504040204" pitchFamily="34" charset="0"/>
                <a:cs typeface="Tahoma" panose="020B0604030504040204" pitchFamily="34" charset="0"/>
              </a:rPr>
              <a:t>+38 </a:t>
            </a:r>
            <a:r>
              <a:rPr lang="en-US" sz="1450" dirty="0" smtClean="0">
                <a:latin typeface="Tahoma" panose="020B0604030504040204" pitchFamily="34" charset="0"/>
                <a:ea typeface="Tahoma" panose="020B0604030504040204" pitchFamily="34" charset="0"/>
                <a:cs typeface="Tahoma" panose="020B0604030504040204" pitchFamily="34" charset="0"/>
              </a:rPr>
              <a:t>(</a:t>
            </a:r>
            <a:r>
              <a:rPr lang="uk-UA" sz="1450" dirty="0" smtClean="0">
                <a:latin typeface="Tahoma" panose="020B0604030504040204" pitchFamily="34" charset="0"/>
                <a:ea typeface="Tahoma" panose="020B0604030504040204" pitchFamily="34" charset="0"/>
                <a:cs typeface="Tahoma" panose="020B0604030504040204" pitchFamily="34" charset="0"/>
              </a:rPr>
              <a:t>098</a:t>
            </a:r>
            <a:r>
              <a:rPr lang="en-US" sz="1450" dirty="0" smtClean="0">
                <a:latin typeface="Tahoma" panose="020B0604030504040204" pitchFamily="34" charset="0"/>
                <a:ea typeface="Tahoma" panose="020B0604030504040204" pitchFamily="34" charset="0"/>
                <a:cs typeface="Tahoma" panose="020B0604030504040204" pitchFamily="34" charset="0"/>
              </a:rPr>
              <a:t>) </a:t>
            </a:r>
            <a:r>
              <a:rPr lang="uk-UA" sz="1450" dirty="0" smtClean="0">
                <a:latin typeface="Tahoma" panose="020B0604030504040204" pitchFamily="34" charset="0"/>
                <a:ea typeface="Tahoma" panose="020B0604030504040204" pitchFamily="34" charset="0"/>
                <a:cs typeface="Tahoma" panose="020B0604030504040204" pitchFamily="34" charset="0"/>
              </a:rPr>
              <a:t>044-82-88</a:t>
            </a:r>
            <a:endParaRPr lang="uk-UA" sz="1450" dirty="0">
              <a:latin typeface="Tahoma" panose="020B0604030504040204" pitchFamily="34" charset="0"/>
              <a:ea typeface="Tahoma" panose="020B0604030504040204" pitchFamily="34" charset="0"/>
              <a:cs typeface="Tahoma" panose="020B0604030504040204" pitchFamily="34" charset="0"/>
            </a:endParaRPr>
          </a:p>
        </p:txBody>
      </p:sp>
      <p:pic>
        <p:nvPicPr>
          <p:cNvPr id="15" name="Graphic 69">
            <a:extLst>
              <a:ext uri="{FF2B5EF4-FFF2-40B4-BE49-F238E27FC236}">
                <a16:creationId xmlns:a16="http://schemas.microsoft.com/office/drawing/2014/main" xmlns="" xmlns:lc="http://schemas.openxmlformats.org/drawingml/2006/lockedCanvas" id="{FA1B6390-08EC-504F-B551-7DAF0D183123}"/>
              </a:ext>
            </a:extLst>
          </p:cNvPr>
          <p:cNvPicPr>
            <a:picLocks noChangeAspect="1"/>
          </p:cNvPicPr>
          <p:nvPr/>
        </p:nvPicPr>
        <p:blipFill rotWithShape="1">
          <a:blip r:embed="rId11" cstate="screen">
            <a:extLst>
              <a:ext uri="{28A0092B-C50C-407E-A947-70E740481C1C}">
                <a14:useLocalDpi xmlns:a14="http://schemas.microsoft.com/office/drawing/2010/main"/>
              </a:ext>
              <a:ext uri="{96DAC541-7B7A-43D3-8B79-37D633B846F1}">
                <asvg:svgBlip xmlns:asvg="http://schemas.microsoft.com/office/drawing/2016/SVG/main" xmlns="" xmlns:lc="http://schemas.openxmlformats.org/drawingml/2006/lockedCanvas" r:embed="rId61"/>
              </a:ext>
            </a:extLst>
          </a:blip>
          <a:srcRect/>
          <a:stretch/>
        </p:blipFill>
        <p:spPr>
          <a:xfrm>
            <a:off x="7375953" y="3534330"/>
            <a:ext cx="417859" cy="436806"/>
          </a:xfrm>
          <a:prstGeom prst="rect">
            <a:avLst/>
          </a:prstGeom>
        </p:spPr>
      </p:pic>
      <p:pic>
        <p:nvPicPr>
          <p:cNvPr id="16" name="Graphic 77">
            <a:extLst>
              <a:ext uri="{FF2B5EF4-FFF2-40B4-BE49-F238E27FC236}">
                <a16:creationId xmlns:a16="http://schemas.microsoft.com/office/drawing/2014/main" xmlns="" xmlns:lc="http://schemas.openxmlformats.org/drawingml/2006/lockedCanvas" id="{1898A083-4890-CC42-9C6A-0EB7F865DA84}"/>
              </a:ext>
            </a:extLst>
          </p:cNvPr>
          <p:cNvPicPr>
            <a:picLocks noChangeAspect="1"/>
          </p:cNvPicPr>
          <p:nvPr/>
        </p:nvPicPr>
        <p:blipFill rotWithShape="1">
          <a:blip r:embed="rId62" cstate="screen">
            <a:extLst>
              <a:ext uri="{28A0092B-C50C-407E-A947-70E740481C1C}">
                <a14:useLocalDpi xmlns:a14="http://schemas.microsoft.com/office/drawing/2010/main"/>
              </a:ext>
              <a:ext uri="{96DAC541-7B7A-43D3-8B79-37D633B846F1}">
                <asvg:svgBlip xmlns:asvg="http://schemas.microsoft.com/office/drawing/2016/SVG/main" xmlns="" xmlns:lc="http://schemas.openxmlformats.org/drawingml/2006/lockedCanvas" r:embed="rId79"/>
              </a:ext>
            </a:extLst>
          </a:blip>
          <a:srcRect/>
          <a:stretch/>
        </p:blipFill>
        <p:spPr>
          <a:xfrm>
            <a:off x="7293578" y="2636293"/>
            <a:ext cx="571722" cy="545907"/>
          </a:xfrm>
          <a:prstGeom prst="rect">
            <a:avLst/>
          </a:prstGeom>
        </p:spPr>
      </p:pic>
      <p:sp>
        <p:nvSpPr>
          <p:cNvPr id="17" name="TextBox 45"/>
          <p:cNvSpPr txBox="1"/>
          <p:nvPr/>
        </p:nvSpPr>
        <p:spPr>
          <a:xfrm>
            <a:off x="7899438" y="2647170"/>
            <a:ext cx="2410011"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uk-UA" sz="1600" b="1" dirty="0" smtClean="0">
                <a:solidFill>
                  <a:srgbClr val="4C7292"/>
                </a:solidFill>
                <a:latin typeface="Tahoma" panose="020B0604030504040204" pitchFamily="34" charset="0"/>
                <a:ea typeface="Tahoma" panose="020B0604030504040204" pitchFamily="34" charset="0"/>
                <a:cs typeface="Tahoma" panose="020B0604030504040204" pitchFamily="34" charset="0"/>
              </a:rPr>
              <a:t>Білик </a:t>
            </a:r>
          </a:p>
          <a:p>
            <a:r>
              <a:rPr lang="uk-UA" sz="1600" b="1" dirty="0" smtClean="0">
                <a:solidFill>
                  <a:srgbClr val="4C7292"/>
                </a:solidFill>
                <a:latin typeface="Tahoma" panose="020B0604030504040204" pitchFamily="34" charset="0"/>
                <a:ea typeface="Tahoma" panose="020B0604030504040204" pitchFamily="34" charset="0"/>
                <a:cs typeface="Tahoma" panose="020B0604030504040204" pitchFamily="34" charset="0"/>
              </a:rPr>
              <a:t>Сергій Іванович</a:t>
            </a:r>
            <a:endParaRPr lang="uk-UA" sz="1600" b="1" dirty="0">
              <a:solidFill>
                <a:srgbClr val="4C7292"/>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Box 46"/>
          <p:cNvSpPr txBox="1"/>
          <p:nvPr/>
        </p:nvSpPr>
        <p:spPr>
          <a:xfrm>
            <a:off x="7901399" y="3203341"/>
            <a:ext cx="2410011"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uk-UA" sz="1400" dirty="0" err="1">
                <a:latin typeface="Tahoma" panose="020B0604030504040204" pitchFamily="34" charset="0"/>
                <a:ea typeface="Tahoma" panose="020B0604030504040204" pitchFamily="34" charset="0"/>
                <a:cs typeface="Tahoma" panose="020B0604030504040204" pitchFamily="34" charset="0"/>
              </a:rPr>
              <a:t>д.т.н</a:t>
            </a:r>
            <a:r>
              <a:rPr lang="uk-UA" sz="1400" dirty="0">
                <a:latin typeface="Tahoma" panose="020B0604030504040204" pitchFamily="34" charset="0"/>
                <a:ea typeface="Tahoma" panose="020B0604030504040204" pitchFamily="34" charset="0"/>
                <a:cs typeface="Tahoma" panose="020B0604030504040204" pitchFamily="34" charset="0"/>
              </a:rPr>
              <a:t>, професор</a:t>
            </a:r>
            <a:endParaRPr lang="uk-UA" sz="14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986479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xmlns="" id="{4AD14BD9-2A4A-D34E-8F45-D6CDB120229C}"/>
              </a:ext>
            </a:extLst>
          </p:cNvPr>
          <p:cNvSpPr txBox="1">
            <a:spLocks/>
          </p:cNvSpPr>
          <p:nvPr/>
        </p:nvSpPr>
        <p:spPr>
          <a:xfrm>
            <a:off x="5951539" y="4127845"/>
            <a:ext cx="6240462" cy="13312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500"/>
              </a:lnSpc>
            </a:pPr>
            <a:r>
              <a:rPr lang="uk-UA" sz="2500" spc="300" dirty="0" smtClean="0">
                <a:solidFill>
                  <a:srgbClr val="D9EAF2"/>
                </a:solidFill>
                <a:latin typeface="Tahoma" panose="020B0604030504040204" pitchFamily="34" charset="0"/>
                <a:ea typeface="Tahoma" panose="020B0604030504040204" pitchFamily="34" charset="0"/>
                <a:cs typeface="Tahoma" panose="020B0604030504040204" pitchFamily="34" charset="0"/>
              </a:rPr>
              <a:t>СТАЛЬ.ПРАВИЛЬНИЙ ВИБІР</a:t>
            </a:r>
            <a:endParaRPr lang="ru-RU" sz="2500" spc="300" dirty="0">
              <a:solidFill>
                <a:srgbClr val="D9EAF2"/>
              </a:solidFill>
              <a:latin typeface="Tahoma" panose="020B0604030504040204" pitchFamily="34" charset="0"/>
              <a:ea typeface="Tahoma" panose="020B0604030504040204" pitchFamily="34" charset="0"/>
              <a:cs typeface="Tahoma" panose="020B0604030504040204" pitchFamily="34" charset="0"/>
            </a:endParaRPr>
          </a:p>
        </p:txBody>
      </p:sp>
      <p:cxnSp>
        <p:nvCxnSpPr>
          <p:cNvPr id="8" name="Straight Connector 7">
            <a:extLst>
              <a:ext uri="{FF2B5EF4-FFF2-40B4-BE49-F238E27FC236}">
                <a16:creationId xmlns:a16="http://schemas.microsoft.com/office/drawing/2014/main" xmlns="" id="{BE3AD872-6699-DF45-98E2-D25B4884E1F4}"/>
              </a:ext>
            </a:extLst>
          </p:cNvPr>
          <p:cNvCxnSpPr/>
          <p:nvPr/>
        </p:nvCxnSpPr>
        <p:spPr>
          <a:xfrm>
            <a:off x="6076950" y="5189533"/>
            <a:ext cx="1196985" cy="0"/>
          </a:xfrm>
          <a:prstGeom prst="line">
            <a:avLst/>
          </a:prstGeom>
          <a:ln>
            <a:solidFill>
              <a:srgbClr val="FF8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3044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
            <a:extLst>
              <a:ext uri="{FF2B5EF4-FFF2-40B4-BE49-F238E27FC236}">
                <a16:creationId xmlns:a16="http://schemas.microsoft.com/office/drawing/2014/main" xmlns="" id="{D91AFF1C-996A-814F-BA78-5876E391D751}"/>
              </a:ext>
            </a:extLst>
          </p:cNvPr>
          <p:cNvCxnSpPr>
            <a:cxnSpLocks/>
          </p:cNvCxnSpPr>
          <p:nvPr/>
        </p:nvCxnSpPr>
        <p:spPr>
          <a:xfrm>
            <a:off x="0" y="1672329"/>
            <a:ext cx="734786" cy="0"/>
          </a:xfrm>
          <a:prstGeom prst="line">
            <a:avLst/>
          </a:prstGeom>
          <a:ln>
            <a:solidFill>
              <a:srgbClr val="FF941F"/>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xmlns="" id="{6F56280A-B88A-4446-A3E9-0A5017001BD3}"/>
              </a:ext>
            </a:extLst>
          </p:cNvPr>
          <p:cNvSpPr txBox="1"/>
          <p:nvPr/>
        </p:nvSpPr>
        <p:spPr>
          <a:xfrm>
            <a:off x="794012" y="1366542"/>
            <a:ext cx="512260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4000" b="1" noProof="0" dirty="0" smtClean="0">
                <a:latin typeface="Tahoma" panose="020B0604030504040204" pitchFamily="34" charset="0"/>
                <a:ea typeface="Tahoma" panose="020B0604030504040204" pitchFamily="34" charset="0"/>
                <a:cs typeface="Tahoma" panose="020B0604030504040204" pitchFamily="34" charset="0"/>
              </a:rPr>
              <a:t>ТЕРМІНИ</a:t>
            </a:r>
            <a:endParaRPr kumimoji="0" lang="en-US" sz="4000" b="1"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0" name="Graphic 27">
            <a:extLst>
              <a:ext uri="{FF2B5EF4-FFF2-40B4-BE49-F238E27FC236}">
                <a16:creationId xmlns:a16="http://schemas.microsoft.com/office/drawing/2014/main" xmlns="" id="{B9146F33-620B-B940-AFCA-0B863BA805DF}"/>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xmlns="" r:embed="rId12"/>
              </a:ext>
            </a:extLst>
          </a:blip>
          <a:srcRect/>
          <a:stretch/>
        </p:blipFill>
        <p:spPr>
          <a:xfrm>
            <a:off x="4612202" y="898231"/>
            <a:ext cx="403770" cy="375947"/>
          </a:xfrm>
          <a:prstGeom prst="rect">
            <a:avLst/>
          </a:prstGeom>
        </p:spPr>
      </p:pic>
      <p:sp>
        <p:nvSpPr>
          <p:cNvPr id="23" name="Rectangle 14">
            <a:extLst>
              <a:ext uri="{FF2B5EF4-FFF2-40B4-BE49-F238E27FC236}">
                <a16:creationId xmlns:a16="http://schemas.microsoft.com/office/drawing/2014/main" xmlns="" id="{B1D72C86-26B1-A340-A3C1-A20FB964BBF7}"/>
              </a:ext>
            </a:extLst>
          </p:cNvPr>
          <p:cNvSpPr/>
          <p:nvPr/>
        </p:nvSpPr>
        <p:spPr>
          <a:xfrm>
            <a:off x="5446207" y="641574"/>
            <a:ext cx="6382999" cy="1200329"/>
          </a:xfrm>
          <a:prstGeom prst="rect">
            <a:avLst/>
          </a:prstGeom>
        </p:spPr>
        <p:txBody>
          <a:bodyPr wrap="square">
            <a:spAutoFit/>
          </a:bodyPr>
          <a:lstStyle/>
          <a:p>
            <a:r>
              <a:rPr lang="uk-UA" b="1" dirty="0">
                <a:solidFill>
                  <a:srgbClr val="FF8F00"/>
                </a:solidFill>
                <a:latin typeface="Tahoma" panose="020B0604030504040204" pitchFamily="34" charset="0"/>
                <a:ea typeface="Tahoma" panose="020B0604030504040204" pitchFamily="34" charset="0"/>
                <a:cs typeface="Tahoma" panose="020B0604030504040204" pitchFamily="34" charset="0"/>
              </a:rPr>
              <a:t>ОБ'ЄКТ</a:t>
            </a:r>
            <a:r>
              <a:rPr lang="ru-RU" b="1" dirty="0">
                <a:solidFill>
                  <a:srgbClr val="FF8F00"/>
                </a:solidFill>
                <a:latin typeface="Tahoma" panose="020B0604030504040204" pitchFamily="34" charset="0"/>
                <a:ea typeface="Tahoma" panose="020B0604030504040204" pitchFamily="34" charset="0"/>
                <a:cs typeface="Tahoma" panose="020B0604030504040204" pitchFamily="34" charset="0"/>
              </a:rPr>
              <a:t> </a:t>
            </a:r>
            <a:r>
              <a:rPr lang="uk-UA" b="1" dirty="0">
                <a:solidFill>
                  <a:srgbClr val="FF8F00"/>
                </a:solidFill>
                <a:latin typeface="Tahoma" panose="020B0604030504040204" pitchFamily="34" charset="0"/>
                <a:ea typeface="Tahoma" panose="020B0604030504040204" pitchFamily="34" charset="0"/>
                <a:cs typeface="Tahoma" panose="020B0604030504040204" pitchFamily="34" charset="0"/>
              </a:rPr>
              <a:t>БУДІВНИЦТВА</a:t>
            </a:r>
          </a:p>
          <a:p>
            <a:r>
              <a:rPr lang="uk-UA" dirty="0">
                <a:latin typeface="Tahoma" panose="020B0604030504040204" pitchFamily="34" charset="0"/>
                <a:ea typeface="Tahoma" panose="020B0604030504040204" pitchFamily="34" charset="0"/>
                <a:cs typeface="Tahoma" panose="020B0604030504040204" pitchFamily="34" charset="0"/>
              </a:rPr>
              <a:t>Будинки, будівлі, споруди будь-якого призначення, їх комплекси або частини, лінійні об'єкти інженерно-транспортної інфраструктури</a:t>
            </a:r>
          </a:p>
        </p:txBody>
      </p:sp>
      <p:pic>
        <p:nvPicPr>
          <p:cNvPr id="27" name="Graphic 33">
            <a:extLst>
              <a:ext uri="{FF2B5EF4-FFF2-40B4-BE49-F238E27FC236}">
                <a16:creationId xmlns:a16="http://schemas.microsoft.com/office/drawing/2014/main" xmlns="" id="{E772BEA2-3817-4B4A-96DD-873CB390AB7F}"/>
              </a:ext>
            </a:extLst>
          </p:cNvPr>
          <p:cNvPicPr>
            <a:picLocks noChangeAspect="1"/>
          </p:cNvPicPr>
          <p:nvPr/>
        </p:nvPicPr>
        <p:blipFill rotWithShape="1">
          <a:blip r:embed="rId1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p:blipFill>
        <p:spPr>
          <a:xfrm>
            <a:off x="4583113" y="2217014"/>
            <a:ext cx="616526" cy="582382"/>
          </a:xfrm>
          <a:prstGeom prst="rect">
            <a:avLst/>
          </a:prstGeom>
        </p:spPr>
      </p:pic>
      <p:sp>
        <p:nvSpPr>
          <p:cNvPr id="28" name="Rectangle 14">
            <a:extLst>
              <a:ext uri="{FF2B5EF4-FFF2-40B4-BE49-F238E27FC236}">
                <a16:creationId xmlns:a16="http://schemas.microsoft.com/office/drawing/2014/main" xmlns="" id="{B1D72C86-26B1-A340-A3C1-A20FB964BBF7}"/>
              </a:ext>
            </a:extLst>
          </p:cNvPr>
          <p:cNvSpPr/>
          <p:nvPr/>
        </p:nvSpPr>
        <p:spPr>
          <a:xfrm>
            <a:off x="5446207" y="2217014"/>
            <a:ext cx="6382999" cy="4370427"/>
          </a:xfrm>
          <a:prstGeom prst="rect">
            <a:avLst/>
          </a:prstGeom>
        </p:spPr>
        <p:txBody>
          <a:bodyPr wrap="square">
            <a:spAutoFit/>
          </a:bodyPr>
          <a:lstStyle/>
          <a:p>
            <a:r>
              <a:rPr lang="uk-UA" b="1" dirty="0" smtClean="0">
                <a:solidFill>
                  <a:srgbClr val="FF8F00"/>
                </a:solidFill>
                <a:latin typeface="Tahoma" panose="020B0604030504040204" pitchFamily="34" charset="0"/>
                <a:ea typeface="Tahoma" panose="020B0604030504040204" pitchFamily="34" charset="0"/>
                <a:cs typeface="Tahoma" panose="020B0604030504040204" pitchFamily="34" charset="0"/>
              </a:rPr>
              <a:t>ПЕРЕДПРОЕКТНІ РОБОТИ</a:t>
            </a:r>
          </a:p>
          <a:p>
            <a:r>
              <a:rPr lang="uk-UA" dirty="0" smtClean="0">
                <a:latin typeface="Tahoma" panose="020B0604030504040204" pitchFamily="34" charset="0"/>
                <a:ea typeface="Tahoma" panose="020B0604030504040204" pitchFamily="34" charset="0"/>
                <a:cs typeface="Tahoma" panose="020B0604030504040204" pitchFamily="34" charset="0"/>
              </a:rPr>
              <a:t>Роботи</a:t>
            </a:r>
            <a:r>
              <a:rPr lang="uk-UA" dirty="0">
                <a:latin typeface="Tahoma" panose="020B0604030504040204" pitchFamily="34" charset="0"/>
                <a:ea typeface="Tahoma" panose="020B0604030504040204" pitchFamily="34" charset="0"/>
                <a:cs typeface="Tahoma" panose="020B0604030504040204" pitchFamily="34" charset="0"/>
              </a:rPr>
              <a:t>, які можуть виконуватись до початку процесу проектування для визначення принципових </a:t>
            </a:r>
            <a:r>
              <a:rPr lang="uk-UA" dirty="0" err="1">
                <a:latin typeface="Tahoma" panose="020B0604030504040204" pitchFamily="34" charset="0"/>
                <a:ea typeface="Tahoma" panose="020B0604030504040204" pitchFamily="34" charset="0"/>
                <a:cs typeface="Tahoma" panose="020B0604030504040204" pitchFamily="34" charset="0"/>
              </a:rPr>
              <a:t>об'ємно</a:t>
            </a:r>
            <a:r>
              <a:rPr lang="uk-UA" dirty="0">
                <a:latin typeface="Tahoma" panose="020B0604030504040204" pitchFamily="34" charset="0"/>
                <a:ea typeface="Tahoma" panose="020B0604030504040204" pitchFamily="34" charset="0"/>
                <a:cs typeface="Tahoma" panose="020B0604030504040204" pitchFamily="34" charset="0"/>
              </a:rPr>
              <a:t>-просторових та містобудівних рішень:</a:t>
            </a:r>
          </a:p>
          <a:p>
            <a:pPr marL="285750" indent="-285750">
              <a:lnSpc>
                <a:spcPct val="100000"/>
              </a:lnSpc>
              <a:spcBef>
                <a:spcPts val="600"/>
              </a:spcBef>
              <a:buFont typeface="Wingdings" panose="05000000000000000000" pitchFamily="2" charset="2"/>
              <a:buChar char="§"/>
            </a:pPr>
            <a:r>
              <a:rPr lang="uk-UA" sz="1600" dirty="0" smtClean="0">
                <a:latin typeface="Tahoma" panose="020B0604030504040204" pitchFamily="34" charset="0"/>
                <a:ea typeface="Tahoma" panose="020B0604030504040204" pitchFamily="34" charset="0"/>
                <a:cs typeface="Tahoma" panose="020B0604030504040204" pitchFamily="34" charset="0"/>
              </a:rPr>
              <a:t>розроблення </a:t>
            </a:r>
            <a:r>
              <a:rPr lang="uk-UA" sz="1600" dirty="0">
                <a:latin typeface="Tahoma" panose="020B0604030504040204" pitchFamily="34" charset="0"/>
                <a:ea typeface="Tahoma" panose="020B0604030504040204" pitchFamily="34" charset="0"/>
                <a:cs typeface="Tahoma" panose="020B0604030504040204" pitchFamily="34" charset="0"/>
              </a:rPr>
              <a:t>попередніх концептуальних архітектурних пропозицій (</a:t>
            </a:r>
            <a:r>
              <a:rPr lang="uk-UA" sz="1600" dirty="0" err="1">
                <a:latin typeface="Tahoma" panose="020B0604030504040204" pitchFamily="34" charset="0"/>
                <a:ea typeface="Tahoma" panose="020B0604030504040204" pitchFamily="34" charset="0"/>
                <a:cs typeface="Tahoma" panose="020B0604030504040204" pitchFamily="34" charset="0"/>
              </a:rPr>
              <a:t>форескізи</a:t>
            </a:r>
            <a:r>
              <a:rPr lang="uk-UA" sz="1600" dirty="0" smtClean="0">
                <a:latin typeface="Tahoma" panose="020B0604030504040204" pitchFamily="34" charset="0"/>
                <a:ea typeface="Tahoma" panose="020B0604030504040204" pitchFamily="34" charset="0"/>
                <a:cs typeface="Tahoma" panose="020B0604030504040204" pitchFamily="34" charset="0"/>
              </a:rPr>
              <a:t>)</a:t>
            </a:r>
            <a:endParaRPr lang="uk-UA" sz="1600" dirty="0">
              <a:latin typeface="Tahoma" panose="020B0604030504040204" pitchFamily="34" charset="0"/>
              <a:ea typeface="Tahoma" panose="020B0604030504040204" pitchFamily="34" charset="0"/>
              <a:cs typeface="Tahoma" panose="020B0604030504040204" pitchFamily="34" charset="0"/>
            </a:endParaRPr>
          </a:p>
          <a:p>
            <a:pPr marL="285750" indent="-285750">
              <a:lnSpc>
                <a:spcPct val="100000"/>
              </a:lnSpc>
              <a:spcBef>
                <a:spcPts val="600"/>
              </a:spcBef>
              <a:buFont typeface="Wingdings" panose="05000000000000000000" pitchFamily="2" charset="2"/>
              <a:buChar char="§"/>
            </a:pPr>
            <a:r>
              <a:rPr lang="uk-UA" sz="1600" dirty="0" smtClean="0">
                <a:latin typeface="Tahoma" panose="020B0604030504040204" pitchFamily="34" charset="0"/>
                <a:ea typeface="Tahoma" panose="020B0604030504040204" pitchFamily="34" charset="0"/>
                <a:cs typeface="Tahoma" panose="020B0604030504040204" pitchFamily="34" charset="0"/>
              </a:rPr>
              <a:t>розроблення </a:t>
            </a:r>
            <a:r>
              <a:rPr lang="uk-UA" sz="1600" dirty="0">
                <a:latin typeface="Tahoma" panose="020B0604030504040204" pitchFamily="34" charset="0"/>
                <a:ea typeface="Tahoma" panose="020B0604030504040204" pitchFamily="34" charset="0"/>
                <a:cs typeface="Tahoma" panose="020B0604030504040204" pitchFamily="34" charset="0"/>
              </a:rPr>
              <a:t>пропозицій щодо розміщення об'єктів будівництва на земельних ділянках (обґрунтування місця розташування, необхідної території та умов будівництва</a:t>
            </a:r>
            <a:r>
              <a:rPr lang="uk-UA" sz="1600" dirty="0" smtClean="0">
                <a:latin typeface="Tahoma" panose="020B0604030504040204" pitchFamily="34" charset="0"/>
                <a:ea typeface="Tahoma" panose="020B0604030504040204" pitchFamily="34" charset="0"/>
                <a:cs typeface="Tahoma" panose="020B0604030504040204" pitchFamily="34" charset="0"/>
              </a:rPr>
              <a:t>)</a:t>
            </a:r>
            <a:endParaRPr lang="uk-UA" sz="1600" dirty="0">
              <a:latin typeface="Tahoma" panose="020B0604030504040204" pitchFamily="34" charset="0"/>
              <a:ea typeface="Tahoma" panose="020B0604030504040204" pitchFamily="34" charset="0"/>
              <a:cs typeface="Tahoma" panose="020B0604030504040204" pitchFamily="34" charset="0"/>
            </a:endParaRPr>
          </a:p>
          <a:p>
            <a:pPr marL="285750" indent="-285750">
              <a:lnSpc>
                <a:spcPct val="100000"/>
              </a:lnSpc>
              <a:spcBef>
                <a:spcPts val="600"/>
              </a:spcBef>
              <a:buFont typeface="Wingdings" panose="05000000000000000000" pitchFamily="2" charset="2"/>
              <a:buChar char="§"/>
            </a:pPr>
            <a:r>
              <a:rPr lang="uk-UA" sz="1600" dirty="0" smtClean="0">
                <a:latin typeface="Tahoma" panose="020B0604030504040204" pitchFamily="34" charset="0"/>
                <a:ea typeface="Tahoma" panose="020B0604030504040204" pitchFamily="34" charset="0"/>
                <a:cs typeface="Tahoma" panose="020B0604030504040204" pitchFamily="34" charset="0"/>
              </a:rPr>
              <a:t>опрацювання </a:t>
            </a:r>
            <a:r>
              <a:rPr lang="uk-UA" sz="1600" dirty="0">
                <a:latin typeface="Tahoma" panose="020B0604030504040204" pitchFamily="34" charset="0"/>
                <a:ea typeface="Tahoma" panose="020B0604030504040204" pitchFamily="34" charset="0"/>
                <a:cs typeface="Tahoma" panose="020B0604030504040204" pitchFamily="34" charset="0"/>
              </a:rPr>
              <a:t>технологічної та інженерної характеристик </a:t>
            </a:r>
            <a:r>
              <a:rPr lang="uk-UA" sz="1600" dirty="0" smtClean="0">
                <a:latin typeface="Tahoma" panose="020B0604030504040204" pitchFamily="34" charset="0"/>
                <a:ea typeface="Tahoma" panose="020B0604030504040204" pitchFamily="34" charset="0"/>
                <a:cs typeface="Tahoma" panose="020B0604030504040204" pitchFamily="34" charset="0"/>
              </a:rPr>
              <a:t>об'єкта</a:t>
            </a:r>
            <a:endParaRPr lang="uk-UA" sz="1600" dirty="0">
              <a:latin typeface="Tahoma" panose="020B0604030504040204" pitchFamily="34" charset="0"/>
              <a:ea typeface="Tahoma" panose="020B0604030504040204" pitchFamily="34" charset="0"/>
              <a:cs typeface="Tahoma" panose="020B0604030504040204" pitchFamily="34" charset="0"/>
            </a:endParaRPr>
          </a:p>
          <a:p>
            <a:pPr marL="285750" indent="-285750">
              <a:lnSpc>
                <a:spcPct val="100000"/>
              </a:lnSpc>
              <a:spcBef>
                <a:spcPts val="600"/>
              </a:spcBef>
              <a:buFont typeface="Wingdings" panose="05000000000000000000" pitchFamily="2" charset="2"/>
              <a:buChar char="§"/>
            </a:pPr>
            <a:r>
              <a:rPr lang="uk-UA" sz="1600" dirty="0" smtClean="0">
                <a:latin typeface="Tahoma" panose="020B0604030504040204" pitchFamily="34" charset="0"/>
                <a:ea typeface="Tahoma" panose="020B0604030504040204" pitchFamily="34" charset="0"/>
                <a:cs typeface="Tahoma" panose="020B0604030504040204" pitchFamily="34" charset="0"/>
              </a:rPr>
              <a:t>складання </a:t>
            </a:r>
            <a:r>
              <a:rPr lang="uk-UA" sz="1600" dirty="0">
                <a:latin typeface="Tahoma" panose="020B0604030504040204" pitchFamily="34" charset="0"/>
                <a:ea typeface="Tahoma" panose="020B0604030504040204" pitchFamily="34" charset="0"/>
                <a:cs typeface="Tahoma" panose="020B0604030504040204" pitchFamily="34" charset="0"/>
              </a:rPr>
              <a:t>завдання на інженерні </a:t>
            </a:r>
            <a:r>
              <a:rPr lang="uk-UA" sz="1600" dirty="0" smtClean="0">
                <a:latin typeface="Tahoma" panose="020B0604030504040204" pitchFamily="34" charset="0"/>
                <a:ea typeface="Tahoma" panose="020B0604030504040204" pitchFamily="34" charset="0"/>
                <a:cs typeface="Tahoma" panose="020B0604030504040204" pitchFamily="34" charset="0"/>
              </a:rPr>
              <a:t>вишукування</a:t>
            </a:r>
            <a:endParaRPr lang="uk-UA" sz="1600" dirty="0">
              <a:latin typeface="Tahoma" panose="020B0604030504040204" pitchFamily="34" charset="0"/>
              <a:ea typeface="Tahoma" panose="020B0604030504040204" pitchFamily="34" charset="0"/>
              <a:cs typeface="Tahoma" panose="020B0604030504040204" pitchFamily="34" charset="0"/>
            </a:endParaRPr>
          </a:p>
          <a:p>
            <a:pPr marL="285750" indent="-285750">
              <a:lnSpc>
                <a:spcPct val="100000"/>
              </a:lnSpc>
              <a:spcBef>
                <a:spcPts val="600"/>
              </a:spcBef>
              <a:buFont typeface="Wingdings" panose="05000000000000000000" pitchFamily="2" charset="2"/>
              <a:buChar char="§"/>
            </a:pPr>
            <a:r>
              <a:rPr lang="uk-UA" sz="1600" dirty="0" smtClean="0">
                <a:latin typeface="Tahoma" panose="020B0604030504040204" pitchFamily="34" charset="0"/>
                <a:ea typeface="Tahoma" panose="020B0604030504040204" pitchFamily="34" charset="0"/>
                <a:cs typeface="Tahoma" panose="020B0604030504040204" pitchFamily="34" charset="0"/>
              </a:rPr>
              <a:t>обміри </a:t>
            </a:r>
            <a:r>
              <a:rPr lang="uk-UA" sz="1600" dirty="0">
                <a:latin typeface="Tahoma" panose="020B0604030504040204" pitchFamily="34" charset="0"/>
                <a:ea typeface="Tahoma" panose="020B0604030504040204" pitchFamily="34" charset="0"/>
                <a:cs typeface="Tahoma" panose="020B0604030504040204" pitchFamily="34" charset="0"/>
              </a:rPr>
              <a:t>та обстеження будівель, які підлягають реконструкції, капітальному ремонту або технічному </a:t>
            </a:r>
            <a:r>
              <a:rPr lang="uk-UA" sz="1600" dirty="0" smtClean="0">
                <a:latin typeface="Tahoma" panose="020B0604030504040204" pitchFamily="34" charset="0"/>
                <a:ea typeface="Tahoma" panose="020B0604030504040204" pitchFamily="34" charset="0"/>
                <a:cs typeface="Tahoma" panose="020B0604030504040204" pitchFamily="34" charset="0"/>
              </a:rPr>
              <a:t>переоснащенню</a:t>
            </a:r>
            <a:endParaRPr lang="uk-UA" sz="1600" dirty="0">
              <a:latin typeface="Tahoma" panose="020B0604030504040204" pitchFamily="34" charset="0"/>
              <a:ea typeface="Tahoma" panose="020B0604030504040204" pitchFamily="34" charset="0"/>
              <a:cs typeface="Tahoma" panose="020B0604030504040204" pitchFamily="34" charset="0"/>
            </a:endParaRPr>
          </a:p>
          <a:p>
            <a:pPr marL="285750" indent="-285750">
              <a:lnSpc>
                <a:spcPct val="100000"/>
              </a:lnSpc>
              <a:spcBef>
                <a:spcPts val="600"/>
              </a:spcBef>
              <a:buFont typeface="Wingdings" panose="05000000000000000000" pitchFamily="2" charset="2"/>
              <a:buChar char="§"/>
            </a:pPr>
            <a:r>
              <a:rPr lang="uk-UA" sz="1600" dirty="0" smtClean="0">
                <a:latin typeface="Tahoma" panose="020B0604030504040204" pitchFamily="34" charset="0"/>
                <a:ea typeface="Tahoma" panose="020B0604030504040204" pitchFamily="34" charset="0"/>
                <a:cs typeface="Tahoma" panose="020B0604030504040204" pitchFamily="34" charset="0"/>
              </a:rPr>
              <a:t>інші </a:t>
            </a:r>
            <a:r>
              <a:rPr lang="uk-UA" sz="1600" dirty="0">
                <a:latin typeface="Tahoma" panose="020B0604030504040204" pitchFamily="34" charset="0"/>
                <a:ea typeface="Tahoma" panose="020B0604030504040204" pitchFamily="34" charset="0"/>
                <a:cs typeface="Tahoma" panose="020B0604030504040204" pitchFamily="34" charset="0"/>
              </a:rPr>
              <a:t>види робіт, необхідні для початку процесу проектування</a:t>
            </a:r>
          </a:p>
        </p:txBody>
      </p:sp>
      <p:sp>
        <p:nvSpPr>
          <p:cNvPr id="7" name="Прямоугольник 6"/>
          <p:cNvSpPr/>
          <p:nvPr/>
        </p:nvSpPr>
        <p:spPr>
          <a:xfrm>
            <a:off x="828675" y="2153065"/>
            <a:ext cx="3281101" cy="1477328"/>
          </a:xfrm>
          <a:prstGeom prst="rect">
            <a:avLst/>
          </a:prstGeom>
        </p:spPr>
        <p:txBody>
          <a:bodyPr wrap="square">
            <a:spAutoFit/>
          </a:bodyPr>
          <a:lstStyle/>
          <a:p>
            <a:pPr lvl="0">
              <a:defRPr/>
            </a:pPr>
            <a:r>
              <a:rPr lang="uk-UA" b="1" dirty="0">
                <a:latin typeface="Tahoma" panose="020B0604030504040204" pitchFamily="34" charset="0"/>
                <a:ea typeface="Tahoma" panose="020B0604030504040204" pitchFamily="34" charset="0"/>
                <a:cs typeface="Tahoma" panose="020B0604030504040204" pitchFamily="34" charset="0"/>
              </a:rPr>
              <a:t>ДБН </a:t>
            </a:r>
            <a:r>
              <a:rPr lang="uk-UA" b="1" dirty="0" smtClean="0">
                <a:latin typeface="Tahoma" panose="020B0604030504040204" pitchFamily="34" charset="0"/>
                <a:ea typeface="Tahoma" panose="020B0604030504040204" pitchFamily="34" charset="0"/>
                <a:cs typeface="Tahoma" panose="020B0604030504040204" pitchFamily="34" charset="0"/>
              </a:rPr>
              <a:t>А.2.2-3:2014</a:t>
            </a:r>
          </a:p>
          <a:p>
            <a:pPr lvl="0">
              <a:defRPr/>
            </a:pPr>
            <a:r>
              <a:rPr lang="ru-RU" b="1" dirty="0" smtClean="0">
                <a:latin typeface="Tahoma" panose="020B0604030504040204" pitchFamily="34" charset="0"/>
                <a:ea typeface="Tahoma" panose="020B0604030504040204" pitchFamily="34" charset="0"/>
                <a:cs typeface="Tahoma" panose="020B0604030504040204" pitchFamily="34" charset="0"/>
              </a:rPr>
              <a:t>ДБН А.2.2-14:2016</a:t>
            </a:r>
            <a:endParaRPr lang="ru-RU" b="1" dirty="0">
              <a:latin typeface="Tahoma" panose="020B0604030504040204" pitchFamily="34" charset="0"/>
              <a:ea typeface="Tahoma" panose="020B0604030504040204" pitchFamily="34" charset="0"/>
              <a:cs typeface="Tahoma" panose="020B0604030504040204" pitchFamily="34" charset="0"/>
            </a:endParaRPr>
          </a:p>
          <a:p>
            <a:pPr lvl="0">
              <a:defRPr/>
            </a:pPr>
            <a:endParaRPr lang="en-US" b="1" dirty="0">
              <a:latin typeface="Tahoma" panose="020B0604030504040204" pitchFamily="34" charset="0"/>
              <a:ea typeface="Tahoma" panose="020B0604030504040204" pitchFamily="34" charset="0"/>
              <a:cs typeface="Tahoma" panose="020B0604030504040204" pitchFamily="34" charset="0"/>
            </a:endParaRPr>
          </a:p>
          <a:p>
            <a:pPr lvl="0">
              <a:defRPr/>
            </a:pPr>
            <a:r>
              <a:rPr lang="ru-RU" b="1" dirty="0">
                <a:latin typeface="Tahoma" panose="020B0604030504040204" pitchFamily="34" charset="0"/>
                <a:ea typeface="Tahoma" panose="020B0604030504040204" pitchFamily="34" charset="0"/>
                <a:cs typeface="Tahoma" panose="020B0604030504040204" pitchFamily="34" charset="0"/>
              </a:rPr>
              <a:t>ЗУ Про </a:t>
            </a:r>
            <a:r>
              <a:rPr lang="ru-RU" b="1" dirty="0" err="1">
                <a:latin typeface="Tahoma" panose="020B0604030504040204" pitchFamily="34" charset="0"/>
                <a:ea typeface="Tahoma" panose="020B0604030504040204" pitchFamily="34" charset="0"/>
                <a:cs typeface="Tahoma" panose="020B0604030504040204" pitchFamily="34" charset="0"/>
              </a:rPr>
              <a:t>регулювання</a:t>
            </a:r>
            <a:r>
              <a:rPr lang="ru-RU" b="1" dirty="0">
                <a:latin typeface="Tahoma" panose="020B0604030504040204" pitchFamily="34" charset="0"/>
                <a:ea typeface="Tahoma" panose="020B0604030504040204" pitchFamily="34" charset="0"/>
                <a:cs typeface="Tahoma" panose="020B0604030504040204" pitchFamily="34" charset="0"/>
              </a:rPr>
              <a:t> </a:t>
            </a:r>
            <a:r>
              <a:rPr lang="ru-RU" b="1" dirty="0" err="1">
                <a:latin typeface="Tahoma" panose="020B0604030504040204" pitchFamily="34" charset="0"/>
                <a:ea typeface="Tahoma" panose="020B0604030504040204" pitchFamily="34" charset="0"/>
                <a:cs typeface="Tahoma" panose="020B0604030504040204" pitchFamily="34" charset="0"/>
              </a:rPr>
              <a:t>містобудівної</a:t>
            </a:r>
            <a:r>
              <a:rPr lang="ru-RU" b="1" dirty="0">
                <a:latin typeface="Tahoma" panose="020B0604030504040204" pitchFamily="34" charset="0"/>
                <a:ea typeface="Tahoma" panose="020B0604030504040204" pitchFamily="34" charset="0"/>
                <a:cs typeface="Tahoma" panose="020B0604030504040204" pitchFamily="34" charset="0"/>
              </a:rPr>
              <a:t> </a:t>
            </a:r>
            <a:r>
              <a:rPr lang="ru-RU" b="1" dirty="0" err="1">
                <a:latin typeface="Tahoma" panose="020B0604030504040204" pitchFamily="34" charset="0"/>
                <a:ea typeface="Tahoma" panose="020B0604030504040204" pitchFamily="34" charset="0"/>
                <a:cs typeface="Tahoma" panose="020B0604030504040204" pitchFamily="34" charset="0"/>
              </a:rPr>
              <a:t>діяльності</a:t>
            </a:r>
            <a:endParaRPr lang="en-US"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997410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
            <a:extLst>
              <a:ext uri="{FF2B5EF4-FFF2-40B4-BE49-F238E27FC236}">
                <a16:creationId xmlns:a16="http://schemas.microsoft.com/office/drawing/2014/main" xmlns="" id="{D91AFF1C-996A-814F-BA78-5876E391D751}"/>
              </a:ext>
            </a:extLst>
          </p:cNvPr>
          <p:cNvCxnSpPr>
            <a:cxnSpLocks/>
          </p:cNvCxnSpPr>
          <p:nvPr/>
        </p:nvCxnSpPr>
        <p:spPr>
          <a:xfrm>
            <a:off x="0" y="1672329"/>
            <a:ext cx="734786" cy="0"/>
          </a:xfrm>
          <a:prstGeom prst="line">
            <a:avLst/>
          </a:prstGeom>
          <a:ln>
            <a:solidFill>
              <a:srgbClr val="FF941F"/>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xmlns="" id="{6F56280A-B88A-4446-A3E9-0A5017001BD3}"/>
              </a:ext>
            </a:extLst>
          </p:cNvPr>
          <p:cNvSpPr txBox="1"/>
          <p:nvPr/>
        </p:nvSpPr>
        <p:spPr>
          <a:xfrm>
            <a:off x="794012" y="1366542"/>
            <a:ext cx="512260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4000" b="1" noProof="0" dirty="0" smtClean="0">
                <a:latin typeface="Tahoma" panose="020B0604030504040204" pitchFamily="34" charset="0"/>
                <a:ea typeface="Tahoma" panose="020B0604030504040204" pitchFamily="34" charset="0"/>
                <a:cs typeface="Tahoma" panose="020B0604030504040204" pitchFamily="34" charset="0"/>
              </a:rPr>
              <a:t>ТЕРМІНИ</a:t>
            </a:r>
            <a:endParaRPr kumimoji="0" lang="en-US" sz="4000" b="1"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 name="Rectangle 14">
            <a:extLst>
              <a:ext uri="{FF2B5EF4-FFF2-40B4-BE49-F238E27FC236}">
                <a16:creationId xmlns:a16="http://schemas.microsoft.com/office/drawing/2014/main" xmlns="" id="{B1D72C86-26B1-A340-A3C1-A20FB964BBF7}"/>
              </a:ext>
            </a:extLst>
          </p:cNvPr>
          <p:cNvSpPr/>
          <p:nvPr/>
        </p:nvSpPr>
        <p:spPr>
          <a:xfrm>
            <a:off x="5446207" y="896931"/>
            <a:ext cx="6382999" cy="1477328"/>
          </a:xfrm>
          <a:prstGeom prst="rect">
            <a:avLst/>
          </a:prstGeom>
        </p:spPr>
        <p:txBody>
          <a:bodyPr wrap="square">
            <a:spAutoFit/>
          </a:bodyPr>
          <a:lstStyle/>
          <a:p>
            <a:r>
              <a:rPr lang="uk-UA" b="1" dirty="0" smtClean="0">
                <a:solidFill>
                  <a:srgbClr val="FF8F00"/>
                </a:solidFill>
                <a:latin typeface="Tahoma" panose="020B0604030504040204" pitchFamily="34" charset="0"/>
                <a:ea typeface="Tahoma" panose="020B0604030504040204" pitchFamily="34" charset="0"/>
                <a:cs typeface="Tahoma" panose="020B0604030504040204" pitchFamily="34" charset="0"/>
              </a:rPr>
              <a:t>ПРОЕКТНА ДОКУМЕНТАЦІЯ</a:t>
            </a:r>
            <a:endParaRPr lang="uk-UA" b="1" dirty="0">
              <a:solidFill>
                <a:srgbClr val="FF8F00"/>
              </a:solidFill>
              <a:latin typeface="Tahoma" panose="020B0604030504040204" pitchFamily="34" charset="0"/>
              <a:ea typeface="Tahoma" panose="020B0604030504040204" pitchFamily="34" charset="0"/>
              <a:cs typeface="Tahoma" panose="020B0604030504040204" pitchFamily="34" charset="0"/>
            </a:endParaRPr>
          </a:p>
          <a:p>
            <a:r>
              <a:rPr lang="uk-UA" dirty="0">
                <a:latin typeface="Tahoma" panose="020B0604030504040204" pitchFamily="34" charset="0"/>
                <a:ea typeface="Tahoma" panose="020B0604030504040204" pitchFamily="34" charset="0"/>
                <a:cs typeface="Tahoma" panose="020B0604030504040204" pitchFamily="34" charset="0"/>
              </a:rPr>
              <a:t>Затверджені текстові та графічні матеріали, якими визначаються містобудівні, </a:t>
            </a:r>
            <a:r>
              <a:rPr lang="uk-UA" dirty="0" err="1">
                <a:latin typeface="Tahoma" panose="020B0604030504040204" pitchFamily="34" charset="0"/>
                <a:ea typeface="Tahoma" panose="020B0604030504040204" pitchFamily="34" charset="0"/>
                <a:cs typeface="Tahoma" panose="020B0604030504040204" pitchFamily="34" charset="0"/>
              </a:rPr>
              <a:t>об'ємно</a:t>
            </a:r>
            <a:r>
              <a:rPr lang="uk-UA" dirty="0">
                <a:latin typeface="Tahoma" panose="020B0604030504040204" pitchFamily="34" charset="0"/>
                <a:ea typeface="Tahoma" panose="020B0604030504040204" pitchFamily="34" charset="0"/>
                <a:cs typeface="Tahoma" panose="020B0604030504040204" pitchFamily="34" charset="0"/>
              </a:rPr>
              <a:t>-планувальні, архітектурні, конструктивні, технічні, технологічні рішення, а також кошториси об'єктів будівництва</a:t>
            </a:r>
          </a:p>
        </p:txBody>
      </p:sp>
      <p:sp>
        <p:nvSpPr>
          <p:cNvPr id="28" name="Rectangle 14">
            <a:extLst>
              <a:ext uri="{FF2B5EF4-FFF2-40B4-BE49-F238E27FC236}">
                <a16:creationId xmlns:a16="http://schemas.microsoft.com/office/drawing/2014/main" xmlns="" id="{B1D72C86-26B1-A340-A3C1-A20FB964BBF7}"/>
              </a:ext>
            </a:extLst>
          </p:cNvPr>
          <p:cNvSpPr/>
          <p:nvPr/>
        </p:nvSpPr>
        <p:spPr>
          <a:xfrm>
            <a:off x="5446207" y="2950543"/>
            <a:ext cx="6382999" cy="923330"/>
          </a:xfrm>
          <a:prstGeom prst="rect">
            <a:avLst/>
          </a:prstGeom>
        </p:spPr>
        <p:txBody>
          <a:bodyPr wrap="square">
            <a:spAutoFit/>
          </a:bodyPr>
          <a:lstStyle/>
          <a:p>
            <a:r>
              <a:rPr lang="uk-UA" b="1" dirty="0" smtClean="0">
                <a:solidFill>
                  <a:srgbClr val="FF8F00"/>
                </a:solidFill>
                <a:latin typeface="Tahoma" panose="020B0604030504040204" pitchFamily="34" charset="0"/>
                <a:ea typeface="Tahoma" panose="020B0604030504040204" pitchFamily="34" charset="0"/>
                <a:cs typeface="Tahoma" panose="020B0604030504040204" pitchFamily="34" charset="0"/>
              </a:rPr>
              <a:t>ПРОЕКТНІ РОБОТИ</a:t>
            </a:r>
          </a:p>
          <a:p>
            <a:r>
              <a:rPr lang="uk-UA" dirty="0">
                <a:latin typeface="Tahoma" panose="020B0604030504040204" pitchFamily="34" charset="0"/>
                <a:ea typeface="Tahoma" panose="020B0604030504040204" pitchFamily="34" charset="0"/>
                <a:cs typeface="Tahoma" panose="020B0604030504040204" pitchFamily="34" charset="0"/>
              </a:rPr>
              <a:t>Роботи, які пов'язані зі створенням проектної документації на будівництво</a:t>
            </a:r>
          </a:p>
        </p:txBody>
      </p:sp>
      <p:sp>
        <p:nvSpPr>
          <p:cNvPr id="7" name="Прямоугольник 6"/>
          <p:cNvSpPr/>
          <p:nvPr/>
        </p:nvSpPr>
        <p:spPr>
          <a:xfrm>
            <a:off x="828675" y="2153065"/>
            <a:ext cx="3281101" cy="1477328"/>
          </a:xfrm>
          <a:prstGeom prst="rect">
            <a:avLst/>
          </a:prstGeom>
        </p:spPr>
        <p:txBody>
          <a:bodyPr wrap="square">
            <a:spAutoFit/>
          </a:bodyPr>
          <a:lstStyle/>
          <a:p>
            <a:pPr lvl="0">
              <a:defRPr/>
            </a:pPr>
            <a:r>
              <a:rPr lang="uk-UA" b="1" dirty="0">
                <a:latin typeface="Tahoma" panose="020B0604030504040204" pitchFamily="34" charset="0"/>
                <a:ea typeface="Tahoma" panose="020B0604030504040204" pitchFamily="34" charset="0"/>
                <a:cs typeface="Tahoma" panose="020B0604030504040204" pitchFamily="34" charset="0"/>
              </a:rPr>
              <a:t>ДБН </a:t>
            </a:r>
            <a:r>
              <a:rPr lang="uk-UA" b="1" dirty="0" smtClean="0">
                <a:latin typeface="Tahoma" panose="020B0604030504040204" pitchFamily="34" charset="0"/>
                <a:ea typeface="Tahoma" panose="020B0604030504040204" pitchFamily="34" charset="0"/>
                <a:cs typeface="Tahoma" panose="020B0604030504040204" pitchFamily="34" charset="0"/>
              </a:rPr>
              <a:t>А.2.2-3:2014</a:t>
            </a:r>
          </a:p>
          <a:p>
            <a:pPr lvl="0">
              <a:defRPr/>
            </a:pPr>
            <a:r>
              <a:rPr lang="ru-RU" b="1" dirty="0" smtClean="0">
                <a:latin typeface="Tahoma" panose="020B0604030504040204" pitchFamily="34" charset="0"/>
                <a:ea typeface="Tahoma" panose="020B0604030504040204" pitchFamily="34" charset="0"/>
                <a:cs typeface="Tahoma" panose="020B0604030504040204" pitchFamily="34" charset="0"/>
              </a:rPr>
              <a:t>ДБН А.2.2-14:2016</a:t>
            </a:r>
            <a:endParaRPr lang="ru-RU" b="1" dirty="0">
              <a:latin typeface="Tahoma" panose="020B0604030504040204" pitchFamily="34" charset="0"/>
              <a:ea typeface="Tahoma" panose="020B0604030504040204" pitchFamily="34" charset="0"/>
              <a:cs typeface="Tahoma" panose="020B0604030504040204" pitchFamily="34" charset="0"/>
            </a:endParaRPr>
          </a:p>
          <a:p>
            <a:pPr lvl="0">
              <a:defRPr/>
            </a:pPr>
            <a:endParaRPr lang="en-US" b="1" dirty="0">
              <a:latin typeface="Tahoma" panose="020B0604030504040204" pitchFamily="34" charset="0"/>
              <a:ea typeface="Tahoma" panose="020B0604030504040204" pitchFamily="34" charset="0"/>
              <a:cs typeface="Tahoma" panose="020B0604030504040204" pitchFamily="34" charset="0"/>
            </a:endParaRPr>
          </a:p>
          <a:p>
            <a:pPr lvl="0">
              <a:defRPr/>
            </a:pPr>
            <a:r>
              <a:rPr lang="ru-RU" b="1" dirty="0">
                <a:latin typeface="Tahoma" panose="020B0604030504040204" pitchFamily="34" charset="0"/>
                <a:ea typeface="Tahoma" panose="020B0604030504040204" pitchFamily="34" charset="0"/>
                <a:cs typeface="Tahoma" panose="020B0604030504040204" pitchFamily="34" charset="0"/>
              </a:rPr>
              <a:t>ЗУ Про </a:t>
            </a:r>
            <a:r>
              <a:rPr lang="ru-RU" b="1" dirty="0" err="1">
                <a:latin typeface="Tahoma" panose="020B0604030504040204" pitchFamily="34" charset="0"/>
                <a:ea typeface="Tahoma" panose="020B0604030504040204" pitchFamily="34" charset="0"/>
                <a:cs typeface="Tahoma" panose="020B0604030504040204" pitchFamily="34" charset="0"/>
              </a:rPr>
              <a:t>регулювання</a:t>
            </a:r>
            <a:r>
              <a:rPr lang="ru-RU" b="1" dirty="0">
                <a:latin typeface="Tahoma" panose="020B0604030504040204" pitchFamily="34" charset="0"/>
                <a:ea typeface="Tahoma" panose="020B0604030504040204" pitchFamily="34" charset="0"/>
                <a:cs typeface="Tahoma" panose="020B0604030504040204" pitchFamily="34" charset="0"/>
              </a:rPr>
              <a:t> </a:t>
            </a:r>
            <a:r>
              <a:rPr lang="ru-RU" b="1" dirty="0" err="1">
                <a:latin typeface="Tahoma" panose="020B0604030504040204" pitchFamily="34" charset="0"/>
                <a:ea typeface="Tahoma" panose="020B0604030504040204" pitchFamily="34" charset="0"/>
                <a:cs typeface="Tahoma" panose="020B0604030504040204" pitchFamily="34" charset="0"/>
              </a:rPr>
              <a:t>містобудівної</a:t>
            </a:r>
            <a:r>
              <a:rPr lang="ru-RU" b="1" dirty="0">
                <a:latin typeface="Tahoma" panose="020B0604030504040204" pitchFamily="34" charset="0"/>
                <a:ea typeface="Tahoma" panose="020B0604030504040204" pitchFamily="34" charset="0"/>
                <a:cs typeface="Tahoma" panose="020B0604030504040204" pitchFamily="34" charset="0"/>
              </a:rPr>
              <a:t> </a:t>
            </a:r>
            <a:r>
              <a:rPr lang="ru-RU" b="1" dirty="0" err="1">
                <a:latin typeface="Tahoma" panose="020B0604030504040204" pitchFamily="34" charset="0"/>
                <a:ea typeface="Tahoma" panose="020B0604030504040204" pitchFamily="34" charset="0"/>
                <a:cs typeface="Tahoma" panose="020B0604030504040204" pitchFamily="34" charset="0"/>
              </a:rPr>
              <a:t>діяльності</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29" name="Graphic 8">
            <a:extLst>
              <a:ext uri="{FF2B5EF4-FFF2-40B4-BE49-F238E27FC236}">
                <a16:creationId xmlns:a16="http://schemas.microsoft.com/office/drawing/2014/main" xmlns="" id="{2BCE0DCE-9076-8949-83ED-2B55557746CD}"/>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p:blipFill>
        <p:spPr>
          <a:xfrm>
            <a:off x="4583113" y="1102110"/>
            <a:ext cx="525962" cy="636185"/>
          </a:xfrm>
          <a:prstGeom prst="rect">
            <a:avLst/>
          </a:prstGeom>
        </p:spPr>
      </p:pic>
      <p:pic>
        <p:nvPicPr>
          <p:cNvPr id="30" name="Graphic 8">
            <a:extLst>
              <a:ext uri="{FF2B5EF4-FFF2-40B4-BE49-F238E27FC236}">
                <a16:creationId xmlns:a16="http://schemas.microsoft.com/office/drawing/2014/main" xmlns="" id="{2BCE0DCE-9076-8949-83ED-2B55557746CD}"/>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p:blipFill>
        <p:spPr>
          <a:xfrm>
            <a:off x="4565784" y="3094115"/>
            <a:ext cx="525962" cy="636185"/>
          </a:xfrm>
          <a:prstGeom prst="rect">
            <a:avLst/>
          </a:prstGeom>
        </p:spPr>
      </p:pic>
    </p:spTree>
    <p:extLst>
      <p:ext uri="{BB962C8B-B14F-4D97-AF65-F5344CB8AC3E}">
        <p14:creationId xmlns:p14="http://schemas.microsoft.com/office/powerpoint/2010/main" val="5315388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xmlns="" id="{C9B8A203-BD55-3542-92EC-EB1101763CE4}"/>
              </a:ext>
            </a:extLst>
          </p:cNvPr>
          <p:cNvPicPr>
            <a:picLocks noChangeAspect="1"/>
          </p:cNvPicPr>
          <p:nvPr/>
        </p:nvPicPr>
        <p:blipFill rotWithShape="1">
          <a:blip r:embed="rId2" cstate="screen">
            <a:alphaModFix amt="5000"/>
            <a:extLst>
              <a:ext uri="{28A0092B-C50C-407E-A947-70E740481C1C}">
                <a14:useLocalDpi xmlns:a14="http://schemas.microsoft.com/office/drawing/2010/main"/>
              </a:ext>
            </a:extLst>
          </a:blip>
          <a:srcRect r="78433"/>
          <a:stretch/>
        </p:blipFill>
        <p:spPr>
          <a:xfrm>
            <a:off x="9106405" y="-45720"/>
            <a:ext cx="3107897" cy="6960057"/>
          </a:xfrm>
          <a:prstGeom prst="rect">
            <a:avLst/>
          </a:prstGeom>
        </p:spPr>
      </p:pic>
      <p:pic>
        <p:nvPicPr>
          <p:cNvPr id="2" name="Picture 1">
            <a:extLst>
              <a:ext uri="{FF2B5EF4-FFF2-40B4-BE49-F238E27FC236}">
                <a16:creationId xmlns:a16="http://schemas.microsoft.com/office/drawing/2014/main" xmlns="" id="{DABB1C94-0665-AB47-B932-5BC6C26309F6}"/>
              </a:ext>
            </a:extLst>
          </p:cNvPr>
          <p:cNvPicPr preferRelativeResize="0">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5443"/>
            <a:ext cx="5063067" cy="6863443"/>
          </a:xfrm>
          <a:prstGeom prst="rect">
            <a:avLst/>
          </a:prstGeom>
        </p:spPr>
      </p:pic>
      <p:sp>
        <p:nvSpPr>
          <p:cNvPr id="40" name="Rectangle 39">
            <a:extLst>
              <a:ext uri="{FF2B5EF4-FFF2-40B4-BE49-F238E27FC236}">
                <a16:creationId xmlns:a16="http://schemas.microsoft.com/office/drawing/2014/main" xmlns="" id="{DFF86E47-77DE-A449-8978-9B0227C42DC9}"/>
              </a:ext>
            </a:extLst>
          </p:cNvPr>
          <p:cNvSpPr/>
          <p:nvPr/>
        </p:nvSpPr>
        <p:spPr>
          <a:xfrm>
            <a:off x="6013962" y="1219211"/>
            <a:ext cx="5531483" cy="4585871"/>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ru-RU" sz="2000" b="1" u="none" strike="noStrike" kern="1200" cap="none" spc="0" normalizeH="0" baseline="0" noProof="0" dirty="0" smtClean="0">
                <a:ln>
                  <a:noFill/>
                </a:ln>
                <a:solidFill>
                  <a:srgbClr val="FF8F00"/>
                </a:solidFill>
                <a:effectLst/>
                <a:uLnTx/>
                <a:uFillTx/>
                <a:latin typeface="Tahoma" panose="020B0604030504040204" pitchFamily="34" charset="0"/>
                <a:ea typeface="+mn-ea"/>
                <a:cs typeface="+mn-cs"/>
              </a:rPr>
              <a:t>КАПІТАЛЬНИЙ</a:t>
            </a:r>
            <a:r>
              <a:rPr kumimoji="0" lang="ru-RU" sz="2000" b="1" u="none" strike="noStrike" kern="1200" cap="none" spc="0" normalizeH="0" noProof="0" dirty="0" smtClean="0">
                <a:ln>
                  <a:noFill/>
                </a:ln>
                <a:solidFill>
                  <a:srgbClr val="FF8F00"/>
                </a:solidFill>
                <a:effectLst/>
                <a:uLnTx/>
                <a:uFillTx/>
                <a:latin typeface="Tahoma" panose="020B0604030504040204" pitchFamily="34" charset="0"/>
                <a:ea typeface="+mn-ea"/>
                <a:cs typeface="+mn-cs"/>
              </a:rPr>
              <a:t> РЕМОНТ</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ru-RU" sz="2000" b="1"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a:p>
            <a:r>
              <a:rPr lang="uk-UA" dirty="0">
                <a:latin typeface="Tahoma" panose="020B0604030504040204" pitchFamily="34" charset="0"/>
                <a:ea typeface="Tahoma" panose="020B0604030504040204" pitchFamily="34" charset="0"/>
                <a:cs typeface="Tahoma" panose="020B0604030504040204" pitchFamily="34" charset="0"/>
              </a:rPr>
              <a:t>Сукупність робіт на об'єкті будівництва, введеному в експлуатацію </a:t>
            </a:r>
            <a:r>
              <a:rPr lang="uk-UA" dirty="0" smtClean="0">
                <a:latin typeface="Tahoma" panose="020B0604030504040204" pitchFamily="34" charset="0"/>
                <a:ea typeface="Tahoma" panose="020B0604030504040204" pitchFamily="34" charset="0"/>
                <a:cs typeface="Tahoma" panose="020B0604030504040204" pitchFamily="34" charset="0"/>
              </a:rPr>
              <a:t>в </a:t>
            </a:r>
            <a:r>
              <a:rPr lang="uk-UA" dirty="0">
                <a:latin typeface="Tahoma" panose="020B0604030504040204" pitchFamily="34" charset="0"/>
                <a:ea typeface="Tahoma" panose="020B0604030504040204" pitchFamily="34" charset="0"/>
                <a:cs typeface="Tahoma" panose="020B0604030504040204" pitchFamily="34" charset="0"/>
              </a:rPr>
              <a:t>установленому порядку, </a:t>
            </a:r>
            <a:r>
              <a:rPr lang="uk-UA" dirty="0" smtClean="0">
                <a:latin typeface="Tahoma" panose="020B0604030504040204" pitchFamily="34" charset="0"/>
                <a:ea typeface="Tahoma" panose="020B0604030504040204" pitchFamily="34" charset="0"/>
                <a:cs typeface="Tahoma" panose="020B0604030504040204" pitchFamily="34" charset="0"/>
              </a:rPr>
              <a:t>без </a:t>
            </a:r>
            <a:r>
              <a:rPr lang="uk-UA" dirty="0">
                <a:latin typeface="Tahoma" panose="020B0604030504040204" pitchFamily="34" charset="0"/>
                <a:ea typeface="Tahoma" panose="020B0604030504040204" pitchFamily="34" charset="0"/>
                <a:cs typeface="Tahoma" panose="020B0604030504040204" pitchFamily="34" charset="0"/>
              </a:rPr>
              <a:t>зміни його геометричних розмірів та функціонального призначення, </a:t>
            </a:r>
            <a:r>
              <a:rPr lang="uk-UA" dirty="0" smtClean="0">
                <a:latin typeface="Tahoma" panose="020B0604030504040204" pitchFamily="34" charset="0"/>
                <a:ea typeface="Tahoma" panose="020B0604030504040204" pitchFamily="34" charset="0"/>
                <a:cs typeface="Tahoma" panose="020B0604030504040204" pitchFamily="34" charset="0"/>
              </a:rPr>
              <a:t>що </a:t>
            </a:r>
            <a:r>
              <a:rPr lang="uk-UA" dirty="0">
                <a:latin typeface="Tahoma" panose="020B0604030504040204" pitchFamily="34" charset="0"/>
                <a:ea typeface="Tahoma" panose="020B0604030504040204" pitchFamily="34" charset="0"/>
                <a:cs typeface="Tahoma" panose="020B0604030504040204" pitchFamily="34" charset="0"/>
              </a:rPr>
              <a:t>передбачають втручання у несучі та огороджувальні системи при заміні або відновленні конструкцій чи інженерних систем та обладнання у зв'язку з їх фізичною зношеністю та руйнуванням, </a:t>
            </a:r>
            <a:r>
              <a:rPr lang="uk-UA" dirty="0" smtClean="0">
                <a:latin typeface="Tahoma" panose="020B0604030504040204" pitchFamily="34" charset="0"/>
                <a:ea typeface="Tahoma" panose="020B0604030504040204" pitchFamily="34" charset="0"/>
                <a:cs typeface="Tahoma" panose="020B0604030504040204" pitchFamily="34" charset="0"/>
              </a:rPr>
              <a:t>поліпшення </a:t>
            </a:r>
            <a:r>
              <a:rPr lang="uk-UA" dirty="0">
                <a:latin typeface="Tahoma" panose="020B0604030504040204" pitchFamily="34" charset="0"/>
                <a:ea typeface="Tahoma" panose="020B0604030504040204" pitchFamily="34" charset="0"/>
                <a:cs typeface="Tahoma" panose="020B0604030504040204" pitchFamily="34" charset="0"/>
              </a:rPr>
              <a:t>його експлуатаційних показників, а також благоустрій території.</a:t>
            </a:r>
          </a:p>
          <a:p>
            <a:endParaRPr lang="uk-UA" dirty="0" smtClean="0">
              <a:latin typeface="Tahoma" panose="020B0604030504040204" pitchFamily="34" charset="0"/>
              <a:ea typeface="Tahoma" panose="020B0604030504040204" pitchFamily="34" charset="0"/>
              <a:cs typeface="Tahoma" panose="020B0604030504040204" pitchFamily="34" charset="0"/>
            </a:endParaRPr>
          </a:p>
          <a:p>
            <a:r>
              <a:rPr lang="uk-UA" dirty="0" smtClean="0">
                <a:latin typeface="Tahoma" panose="020B0604030504040204" pitchFamily="34" charset="0"/>
                <a:ea typeface="Tahoma" panose="020B0604030504040204" pitchFamily="34" charset="0"/>
                <a:cs typeface="Tahoma" panose="020B0604030504040204" pitchFamily="34" charset="0"/>
              </a:rPr>
              <a:t>Капітальний </a:t>
            </a:r>
            <a:r>
              <a:rPr lang="uk-UA" dirty="0">
                <a:latin typeface="Tahoma" panose="020B0604030504040204" pitchFamily="34" charset="0"/>
                <a:ea typeface="Tahoma" panose="020B0604030504040204" pitchFamily="34" charset="0"/>
                <a:cs typeface="Tahoma" panose="020B0604030504040204" pitchFamily="34" charset="0"/>
              </a:rPr>
              <a:t>ремонт передбачає призупинення на час виконання робіт експлуатації об'єкта в цілому або його частин (за умови їх </a:t>
            </a:r>
            <a:r>
              <a:rPr lang="uk-UA" dirty="0" smtClean="0">
                <a:latin typeface="Tahoma" panose="020B0604030504040204" pitchFamily="34" charset="0"/>
                <a:ea typeface="Tahoma" panose="020B0604030504040204" pitchFamily="34" charset="0"/>
                <a:cs typeface="Tahoma" panose="020B0604030504040204" pitchFamily="34" charset="0"/>
              </a:rPr>
              <a:t>автономності</a:t>
            </a:r>
            <a:r>
              <a:rPr lang="uk-UA" dirty="0">
                <a:latin typeface="Tahoma" panose="020B0604030504040204" pitchFamily="34" charset="0"/>
                <a:ea typeface="Tahoma" panose="020B0604030504040204" pitchFamily="34" charset="0"/>
                <a:cs typeface="Tahoma" panose="020B0604030504040204" pitchFamily="34" charset="0"/>
              </a:rPr>
              <a:t>)</a:t>
            </a:r>
          </a:p>
        </p:txBody>
      </p:sp>
      <p:sp>
        <p:nvSpPr>
          <p:cNvPr id="16" name="Rectangle 15">
            <a:extLst>
              <a:ext uri="{FF2B5EF4-FFF2-40B4-BE49-F238E27FC236}">
                <a16:creationId xmlns:a16="http://schemas.microsoft.com/office/drawing/2014/main" xmlns="" id="{708C2EBB-AE27-9B4F-A079-A220C56D98FB}"/>
              </a:ext>
            </a:extLst>
          </p:cNvPr>
          <p:cNvSpPr/>
          <p:nvPr/>
        </p:nvSpPr>
        <p:spPr>
          <a:xfrm>
            <a:off x="-4" y="-11221"/>
            <a:ext cx="5063066" cy="4623805"/>
          </a:xfrm>
          <a:prstGeom prst="rect">
            <a:avLst/>
          </a:prstGeom>
          <a:solidFill>
            <a:srgbClr val="342E3D">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xmlns="" id="{5F2339FF-C562-514D-AF16-CF79407D5874}"/>
              </a:ext>
            </a:extLst>
          </p:cNvPr>
          <p:cNvSpPr txBox="1"/>
          <p:nvPr/>
        </p:nvSpPr>
        <p:spPr>
          <a:xfrm>
            <a:off x="794012" y="1364583"/>
            <a:ext cx="43328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4000" b="1" u="none" strike="noStrike" kern="1200" cap="none" spc="0" normalizeH="0" baseline="0" noProof="0" dirty="0" smtClean="0">
                <a:ln>
                  <a:noFill/>
                </a:ln>
                <a:solidFill>
                  <a:prstClr val="white"/>
                </a:solidFill>
                <a:effectLst/>
                <a:uLnTx/>
                <a:uFillTx/>
                <a:latin typeface="Tahoma" panose="020B0604030504040204" pitchFamily="34" charset="0"/>
                <a:ea typeface="+mn-ea"/>
                <a:cs typeface="+mn-cs"/>
              </a:rPr>
              <a:t>ТЕРМІНИ</a:t>
            </a:r>
            <a:endParaRPr kumimoji="0" lang="en-US" sz="4000" b="1"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17" name="Rectangle 16">
            <a:extLst>
              <a:ext uri="{FF2B5EF4-FFF2-40B4-BE49-F238E27FC236}">
                <a16:creationId xmlns:a16="http://schemas.microsoft.com/office/drawing/2014/main" xmlns="" id="{559A108D-AE05-FA49-A6D0-A6C868006C01}"/>
              </a:ext>
            </a:extLst>
          </p:cNvPr>
          <p:cNvSpPr/>
          <p:nvPr/>
        </p:nvSpPr>
        <p:spPr>
          <a:xfrm>
            <a:off x="-2" y="4550468"/>
            <a:ext cx="5063066" cy="2320164"/>
          </a:xfrm>
          <a:prstGeom prst="rect">
            <a:avLst/>
          </a:prstGeom>
          <a:solidFill>
            <a:srgbClr val="757D95">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8" name="Straight Connector 57">
            <a:extLst>
              <a:ext uri="{FF2B5EF4-FFF2-40B4-BE49-F238E27FC236}">
                <a16:creationId xmlns:a16="http://schemas.microsoft.com/office/drawing/2014/main" xmlns="" id="{D88BFD6A-EBA9-B248-8865-DC6571D541DC}"/>
              </a:ext>
            </a:extLst>
          </p:cNvPr>
          <p:cNvCxnSpPr>
            <a:cxnSpLocks/>
          </p:cNvCxnSpPr>
          <p:nvPr/>
        </p:nvCxnSpPr>
        <p:spPr>
          <a:xfrm>
            <a:off x="896965" y="-18075"/>
            <a:ext cx="0" cy="6830355"/>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7C71A2F7-B625-6C4F-AF33-21F8DB8F1B8A}"/>
              </a:ext>
            </a:extLst>
          </p:cNvPr>
          <p:cNvCxnSpPr>
            <a:cxnSpLocks/>
          </p:cNvCxnSpPr>
          <p:nvPr/>
        </p:nvCxnSpPr>
        <p:spPr>
          <a:xfrm>
            <a:off x="21273" y="1019924"/>
            <a:ext cx="5041791"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24CEE314-947A-644A-8EA2-D4BE44E4EEB4}"/>
              </a:ext>
            </a:extLst>
          </p:cNvPr>
          <p:cNvCxnSpPr>
            <a:cxnSpLocks/>
          </p:cNvCxnSpPr>
          <p:nvPr/>
        </p:nvCxnSpPr>
        <p:spPr>
          <a:xfrm>
            <a:off x="-36301" y="4618900"/>
            <a:ext cx="4305798"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16744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82B2895E-67AB-E948-AE64-4506222A780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895866" y="892223"/>
            <a:ext cx="6858000" cy="5073554"/>
          </a:xfrm>
          <a:prstGeom prst="rect">
            <a:avLst/>
          </a:prstGeom>
        </p:spPr>
      </p:pic>
      <p:sp>
        <p:nvSpPr>
          <p:cNvPr id="3" name="Rectangle 18">
            <a:extLst>
              <a:ext uri="{FF2B5EF4-FFF2-40B4-BE49-F238E27FC236}">
                <a16:creationId xmlns:a16="http://schemas.microsoft.com/office/drawing/2014/main" xmlns="" id="{28821095-94EA-504C-A0CC-77CBB507D6F2}"/>
              </a:ext>
            </a:extLst>
          </p:cNvPr>
          <p:cNvSpPr/>
          <p:nvPr/>
        </p:nvSpPr>
        <p:spPr>
          <a:xfrm>
            <a:off x="1" y="-5443"/>
            <a:ext cx="5063066" cy="4623805"/>
          </a:xfrm>
          <a:prstGeom prst="rect">
            <a:avLst/>
          </a:prstGeom>
          <a:solidFill>
            <a:srgbClr val="342E3D">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5F2339FF-C562-514D-AF16-CF79407D5874}"/>
              </a:ext>
            </a:extLst>
          </p:cNvPr>
          <p:cNvSpPr txBox="1"/>
          <p:nvPr/>
        </p:nvSpPr>
        <p:spPr>
          <a:xfrm>
            <a:off x="830693" y="1361345"/>
            <a:ext cx="4232371" cy="707886"/>
          </a:xfrm>
          <a:prstGeom prst="rect">
            <a:avLst/>
          </a:prstGeom>
          <a:noFill/>
        </p:spPr>
        <p:txBody>
          <a:bodyPr wrap="square" rtlCol="0">
            <a:spAutoFit/>
          </a:bodyPr>
          <a:lstStyle/>
          <a:p>
            <a:r>
              <a:rPr lang="ru-RU" sz="40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ТЕРМІНИ</a:t>
            </a:r>
            <a:endParaRPr lang="en-US" sz="30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5" name="Rectangle 16">
            <a:extLst>
              <a:ext uri="{FF2B5EF4-FFF2-40B4-BE49-F238E27FC236}">
                <a16:creationId xmlns:a16="http://schemas.microsoft.com/office/drawing/2014/main" xmlns="" id="{559A108D-AE05-FA49-A6D0-A6C868006C01}"/>
              </a:ext>
            </a:extLst>
          </p:cNvPr>
          <p:cNvSpPr/>
          <p:nvPr/>
        </p:nvSpPr>
        <p:spPr>
          <a:xfrm>
            <a:off x="-2" y="4618364"/>
            <a:ext cx="5063066" cy="2239636"/>
          </a:xfrm>
          <a:prstGeom prst="rect">
            <a:avLst/>
          </a:prstGeom>
          <a:solidFill>
            <a:srgbClr val="757D95">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 name="Straight Connector 57">
            <a:extLst>
              <a:ext uri="{FF2B5EF4-FFF2-40B4-BE49-F238E27FC236}">
                <a16:creationId xmlns:a16="http://schemas.microsoft.com/office/drawing/2014/main" xmlns="" id="{D88BFD6A-EBA9-B248-8865-DC6571D541DC}"/>
              </a:ext>
            </a:extLst>
          </p:cNvPr>
          <p:cNvCxnSpPr>
            <a:cxnSpLocks/>
          </p:cNvCxnSpPr>
          <p:nvPr/>
        </p:nvCxnSpPr>
        <p:spPr>
          <a:xfrm>
            <a:off x="896965" y="-18075"/>
            <a:ext cx="0" cy="6830355"/>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17">
            <a:extLst>
              <a:ext uri="{FF2B5EF4-FFF2-40B4-BE49-F238E27FC236}">
                <a16:creationId xmlns:a16="http://schemas.microsoft.com/office/drawing/2014/main" xmlns="" id="{7C71A2F7-B625-6C4F-AF33-21F8DB8F1B8A}"/>
              </a:ext>
            </a:extLst>
          </p:cNvPr>
          <p:cNvCxnSpPr>
            <a:cxnSpLocks/>
          </p:cNvCxnSpPr>
          <p:nvPr/>
        </p:nvCxnSpPr>
        <p:spPr>
          <a:xfrm>
            <a:off x="21273" y="1019924"/>
            <a:ext cx="5041791"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20">
            <a:extLst>
              <a:ext uri="{FF2B5EF4-FFF2-40B4-BE49-F238E27FC236}">
                <a16:creationId xmlns:a16="http://schemas.microsoft.com/office/drawing/2014/main" xmlns="" id="{24CEE314-947A-644A-8EA2-D4BE44E4EEB4}"/>
              </a:ext>
            </a:extLst>
          </p:cNvPr>
          <p:cNvCxnSpPr>
            <a:cxnSpLocks/>
          </p:cNvCxnSpPr>
          <p:nvPr/>
        </p:nvCxnSpPr>
        <p:spPr>
          <a:xfrm>
            <a:off x="-36301" y="4618900"/>
            <a:ext cx="4305798"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6" name="Rectangle 39">
            <a:extLst>
              <a:ext uri="{FF2B5EF4-FFF2-40B4-BE49-F238E27FC236}">
                <a16:creationId xmlns:a16="http://schemas.microsoft.com/office/drawing/2014/main" xmlns="" id="{DFF86E47-77DE-A449-8978-9B0227C42DC9}"/>
              </a:ext>
            </a:extLst>
          </p:cNvPr>
          <p:cNvSpPr/>
          <p:nvPr/>
        </p:nvSpPr>
        <p:spPr>
          <a:xfrm>
            <a:off x="6013962" y="1219211"/>
            <a:ext cx="5531483" cy="5416868"/>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ru-RU" sz="2000" b="1" u="none" strike="noStrike" kern="1200" cap="none" spc="0" normalizeH="0" baseline="0" noProof="0" dirty="0" smtClean="0">
                <a:ln>
                  <a:noFill/>
                </a:ln>
                <a:solidFill>
                  <a:srgbClr val="FF8F00"/>
                </a:solidFill>
                <a:effectLst/>
                <a:uLnTx/>
                <a:uFillTx/>
                <a:latin typeface="Tahoma" panose="020B0604030504040204" pitchFamily="34" charset="0"/>
                <a:ea typeface="+mn-ea"/>
                <a:cs typeface="+mn-cs"/>
              </a:rPr>
              <a:t>РЕКОНСТРУКЦІЯ</a:t>
            </a:r>
            <a:endParaRPr kumimoji="0" lang="ru-RU" sz="2000" b="1" u="none" strike="noStrike" kern="1200" cap="none" spc="0" normalizeH="0" noProof="0" dirty="0" smtClean="0">
              <a:ln>
                <a:noFill/>
              </a:ln>
              <a:solidFill>
                <a:srgbClr val="FF8F00"/>
              </a:solidFill>
              <a:effectLst/>
              <a:uLnTx/>
              <a:uFillTx/>
              <a:latin typeface="Tahoma" panose="020B0604030504040204" pitchFamily="34" charset="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ru-RU" sz="2000" b="1"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a:p>
            <a:r>
              <a:rPr lang="uk-UA" dirty="0">
                <a:latin typeface="Tahoma" panose="020B0604030504040204" pitchFamily="34" charset="0"/>
                <a:ea typeface="Tahoma" panose="020B0604030504040204" pitchFamily="34" charset="0"/>
                <a:cs typeface="Tahoma" panose="020B0604030504040204" pitchFamily="34" charset="0"/>
              </a:rPr>
              <a:t>Перебудова введеного в експлуатацію в установленому порядку об'єкта будівництва, що передбачає зміну його геометричних розмірів та/або функціонального призначення, внаслідок чого відбувається зміна основних техніко-економічних показників (кількість продукції, потужність тощо), забезпечується удосконалення виробництва, підвищення його техніко-економічного рівня та якості продукції, що виготовляється, поліпшення умов експлуатації та якості послуг</a:t>
            </a:r>
            <a:r>
              <a:rPr lang="uk-UA" dirty="0" smtClean="0">
                <a:latin typeface="Tahoma" panose="020B0604030504040204" pitchFamily="34" charset="0"/>
                <a:ea typeface="Tahoma" panose="020B0604030504040204" pitchFamily="34" charset="0"/>
                <a:cs typeface="Tahoma" panose="020B0604030504040204" pitchFamily="34" charset="0"/>
              </a:rPr>
              <a:t>.</a:t>
            </a:r>
          </a:p>
          <a:p>
            <a:endParaRPr lang="uk-UA" dirty="0">
              <a:latin typeface="Tahoma" panose="020B0604030504040204" pitchFamily="34" charset="0"/>
              <a:ea typeface="Tahoma" panose="020B0604030504040204" pitchFamily="34" charset="0"/>
              <a:cs typeface="Tahoma" panose="020B0604030504040204" pitchFamily="34" charset="0"/>
            </a:endParaRPr>
          </a:p>
          <a:p>
            <a:r>
              <a:rPr lang="uk-UA" dirty="0">
                <a:latin typeface="Tahoma" panose="020B0604030504040204" pitchFamily="34" charset="0"/>
                <a:ea typeface="Tahoma" panose="020B0604030504040204" pitchFamily="34" charset="0"/>
                <a:cs typeface="Tahoma" panose="020B0604030504040204" pitchFamily="34" charset="0"/>
              </a:rPr>
              <a:t>Реконструкція передбачає повне або часткове збереження елементів несучих і огороджувальних конструкцій та призупинення на час виконання робіт експлуатації об'єкта в цілому або його частин (за умови їх автономності</a:t>
            </a:r>
            <a:r>
              <a:rPr lang="ru-RU" dirty="0">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23261666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5E6A180-26E8-DC40-B722-6387CC32F53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9421" y="-5443"/>
            <a:ext cx="5080846" cy="6863443"/>
          </a:xfrm>
          <a:prstGeom prst="rect">
            <a:avLst/>
          </a:prstGeom>
        </p:spPr>
      </p:pic>
      <p:sp>
        <p:nvSpPr>
          <p:cNvPr id="3" name="Rectangle 44">
            <a:extLst>
              <a:ext uri="{FF2B5EF4-FFF2-40B4-BE49-F238E27FC236}">
                <a16:creationId xmlns:a16="http://schemas.microsoft.com/office/drawing/2014/main" xmlns="" id="{A797F95D-A1A5-8D41-B430-E900F5400833}"/>
              </a:ext>
            </a:extLst>
          </p:cNvPr>
          <p:cNvSpPr/>
          <p:nvPr/>
        </p:nvSpPr>
        <p:spPr>
          <a:xfrm>
            <a:off x="-36301" y="-5443"/>
            <a:ext cx="5099367" cy="4629320"/>
          </a:xfrm>
          <a:prstGeom prst="rect">
            <a:avLst/>
          </a:prstGeom>
          <a:solidFill>
            <a:srgbClr val="342E3D">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45">
            <a:extLst>
              <a:ext uri="{FF2B5EF4-FFF2-40B4-BE49-F238E27FC236}">
                <a16:creationId xmlns:a16="http://schemas.microsoft.com/office/drawing/2014/main" xmlns="" id="{066E1098-9E6F-0A4A-A651-DEAD398AAC46}"/>
              </a:ext>
            </a:extLst>
          </p:cNvPr>
          <p:cNvSpPr/>
          <p:nvPr/>
        </p:nvSpPr>
        <p:spPr>
          <a:xfrm>
            <a:off x="-36301" y="4618901"/>
            <a:ext cx="5093539" cy="2248594"/>
          </a:xfrm>
          <a:prstGeom prst="rect">
            <a:avLst/>
          </a:prstGeom>
          <a:solidFill>
            <a:srgbClr val="757D95">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 name="Straight Connector 17">
            <a:extLst>
              <a:ext uri="{FF2B5EF4-FFF2-40B4-BE49-F238E27FC236}">
                <a16:creationId xmlns:a16="http://schemas.microsoft.com/office/drawing/2014/main" xmlns="" id="{7C71A2F7-B625-6C4F-AF33-21F8DB8F1B8A}"/>
              </a:ext>
            </a:extLst>
          </p:cNvPr>
          <p:cNvCxnSpPr>
            <a:cxnSpLocks/>
          </p:cNvCxnSpPr>
          <p:nvPr/>
        </p:nvCxnSpPr>
        <p:spPr>
          <a:xfrm>
            <a:off x="21273" y="1019924"/>
            <a:ext cx="5041791"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20">
            <a:extLst>
              <a:ext uri="{FF2B5EF4-FFF2-40B4-BE49-F238E27FC236}">
                <a16:creationId xmlns:a16="http://schemas.microsoft.com/office/drawing/2014/main" xmlns="" id="{24CEE314-947A-644A-8EA2-D4BE44E4EEB4}"/>
              </a:ext>
            </a:extLst>
          </p:cNvPr>
          <p:cNvCxnSpPr>
            <a:cxnSpLocks/>
          </p:cNvCxnSpPr>
          <p:nvPr/>
        </p:nvCxnSpPr>
        <p:spPr>
          <a:xfrm>
            <a:off x="-36301" y="4618900"/>
            <a:ext cx="4305798"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xmlns="" id="{5F2339FF-C562-514D-AF16-CF79407D5874}"/>
              </a:ext>
            </a:extLst>
          </p:cNvPr>
          <p:cNvSpPr txBox="1"/>
          <p:nvPr/>
        </p:nvSpPr>
        <p:spPr>
          <a:xfrm>
            <a:off x="830693" y="1361345"/>
            <a:ext cx="4232371" cy="707886"/>
          </a:xfrm>
          <a:prstGeom prst="rect">
            <a:avLst/>
          </a:prstGeom>
          <a:noFill/>
        </p:spPr>
        <p:txBody>
          <a:bodyPr wrap="square" rtlCol="0">
            <a:spAutoFit/>
          </a:bodyPr>
          <a:lstStyle/>
          <a:p>
            <a:r>
              <a:rPr lang="ru-RU" sz="40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ТЕРМІНИ</a:t>
            </a:r>
            <a:endParaRPr lang="en-US" sz="30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2" name="Rectangle 39">
            <a:extLst>
              <a:ext uri="{FF2B5EF4-FFF2-40B4-BE49-F238E27FC236}">
                <a16:creationId xmlns:a16="http://schemas.microsoft.com/office/drawing/2014/main" xmlns="" id="{DFF86E47-77DE-A449-8978-9B0227C42DC9}"/>
              </a:ext>
            </a:extLst>
          </p:cNvPr>
          <p:cNvSpPr/>
          <p:nvPr/>
        </p:nvSpPr>
        <p:spPr>
          <a:xfrm>
            <a:off x="6013962" y="1219211"/>
            <a:ext cx="5531483" cy="2369880"/>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ru-RU" sz="2000" b="1" u="none" strike="noStrike" kern="1200" cap="none" spc="0" normalizeH="0" baseline="0" noProof="0" dirty="0" smtClean="0">
                <a:ln>
                  <a:noFill/>
                </a:ln>
                <a:solidFill>
                  <a:srgbClr val="FF8F00"/>
                </a:solidFill>
                <a:effectLst/>
                <a:uLnTx/>
                <a:uFillTx/>
                <a:latin typeface="Tahoma" panose="020B0604030504040204" pitchFamily="34" charset="0"/>
                <a:ea typeface="+mn-ea"/>
                <a:cs typeface="+mn-cs"/>
              </a:rPr>
              <a:t>РЕСТАВРАЦІЯ</a:t>
            </a:r>
            <a:endParaRPr kumimoji="0" lang="ru-RU" sz="2000" b="1" u="none" strike="noStrike" kern="1200" cap="none" spc="0" normalizeH="0" noProof="0" dirty="0" smtClean="0">
              <a:ln>
                <a:noFill/>
              </a:ln>
              <a:solidFill>
                <a:srgbClr val="FF8F00"/>
              </a:solidFill>
              <a:effectLst/>
              <a:uLnTx/>
              <a:uFillTx/>
              <a:latin typeface="Tahoma" panose="020B0604030504040204" pitchFamily="34" charset="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ru-RU" sz="2000" b="1"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a:p>
            <a:r>
              <a:rPr lang="uk-UA" dirty="0">
                <a:latin typeface="Tahoma" panose="020B0604030504040204" pitchFamily="34" charset="0"/>
                <a:ea typeface="Tahoma" panose="020B0604030504040204" pitchFamily="34" charset="0"/>
                <a:cs typeface="Tahoma" panose="020B0604030504040204" pitchFamily="34" charset="0"/>
              </a:rPr>
              <a:t>Сукупність науково обґрунтованих заходів щодо укріплення (консервації) фізичного стану, розкриття найбільш характерних ознак, відновлення втрачених або пошкоджених елементів об'єктів культурної спадщини із забезпеченням збереження їхньої автентичності </a:t>
            </a:r>
          </a:p>
        </p:txBody>
      </p:sp>
    </p:spTree>
    <p:extLst>
      <p:ext uri="{BB962C8B-B14F-4D97-AF65-F5344CB8AC3E}">
        <p14:creationId xmlns:p14="http://schemas.microsoft.com/office/powerpoint/2010/main" val="1806613022"/>
      </p:ext>
    </p:extLst>
  </p:cSld>
  <p:clrMapOvr>
    <a:masterClrMapping/>
  </p:clrMapOvr>
  <p:timing>
    <p:tnLst>
      <p:par>
        <p:cTn id="1" dur="indefinite" restart="never" nodeType="tmRoot"/>
      </p:par>
    </p:tnLst>
  </p:timing>
</p:sld>
</file>

<file path=ppt/theme/theme1.xml><?xml version="1.0" encoding="utf-8"?>
<a:theme xmlns:a="http://schemas.openxmlformats.org/drawingml/2006/main" name="УЦСС">
  <a:themeElements>
    <a:clrScheme name="УЦСС_Шаблон">
      <a:dk1>
        <a:srgbClr val="000000"/>
      </a:dk1>
      <a:lt1>
        <a:srgbClr val="FFFFFF"/>
      </a:lt1>
      <a:dk2>
        <a:srgbClr val="44546A"/>
      </a:dk2>
      <a:lt2>
        <a:srgbClr val="E7E6E6"/>
      </a:lt2>
      <a:accent1>
        <a:srgbClr val="FF8F00"/>
      </a:accent1>
      <a:accent2>
        <a:srgbClr val="34718F"/>
      </a:accent2>
      <a:accent3>
        <a:srgbClr val="D9EAF2"/>
      </a:accent3>
      <a:accent4>
        <a:srgbClr val="919191"/>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УЦСС" id="{1AA1DE7B-2D2F-E747-8782-261D949FEE7C}" vid="{0C656A0E-BAB5-8F4E-B4F6-47E41E4FA1C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УЦСС</Template>
  <TotalTime>4727</TotalTime>
  <Words>4436</Words>
  <Application>Microsoft Office PowerPoint</Application>
  <PresentationFormat>Широкоэкранный</PresentationFormat>
  <Paragraphs>404</Paragraphs>
  <Slides>45</Slides>
  <Notes>5</Notes>
  <HiddenSlides>0</HiddenSlides>
  <MMClips>0</MMClips>
  <ScaleCrop>false</ScaleCrop>
  <HeadingPairs>
    <vt:vector size="6" baseType="variant">
      <vt:variant>
        <vt:lpstr>Использованные шрифты</vt:lpstr>
      </vt:variant>
      <vt:variant>
        <vt:i4>6</vt:i4>
      </vt:variant>
      <vt:variant>
        <vt:lpstr>Тема</vt:lpstr>
      </vt:variant>
      <vt:variant>
        <vt:i4>2</vt:i4>
      </vt:variant>
      <vt:variant>
        <vt:lpstr>Заголовки слайдов</vt:lpstr>
      </vt:variant>
      <vt:variant>
        <vt:i4>45</vt:i4>
      </vt:variant>
    </vt:vector>
  </HeadingPairs>
  <TitlesOfParts>
    <vt:vector size="53" baseType="lpstr">
      <vt:lpstr>Arial</vt:lpstr>
      <vt:lpstr>Calibri</vt:lpstr>
      <vt:lpstr>Calibri Light</vt:lpstr>
      <vt:lpstr>PF Din Text Cond Pro</vt:lpstr>
      <vt:lpstr>Tahoma</vt:lpstr>
      <vt:lpstr>Wingdings</vt:lpstr>
      <vt:lpstr>УЦСС</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Evgeniya Pavlenko</dc:creator>
  <cp:lastModifiedBy>Nadezhda Koval</cp:lastModifiedBy>
  <cp:revision>116</cp:revision>
  <dcterms:created xsi:type="dcterms:W3CDTF">2019-11-01T09:21:21Z</dcterms:created>
  <dcterms:modified xsi:type="dcterms:W3CDTF">2022-07-12T08:06:31Z</dcterms:modified>
</cp:coreProperties>
</file>